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notesMasterIdLst>
    <p:notesMasterId r:id="rId21"/>
  </p:notesMasterIdLst>
  <p:sldIdLst>
    <p:sldId id="924" r:id="rId5"/>
    <p:sldId id="2147472218" r:id="rId6"/>
    <p:sldId id="2147472193" r:id="rId7"/>
    <p:sldId id="1943" r:id="rId8"/>
    <p:sldId id="2147472216" r:id="rId9"/>
    <p:sldId id="2147472236" r:id="rId10"/>
    <p:sldId id="2147472211" r:id="rId11"/>
    <p:sldId id="996" r:id="rId12"/>
    <p:sldId id="2147472206" r:id="rId13"/>
    <p:sldId id="2147472207" r:id="rId14"/>
    <p:sldId id="7282" r:id="rId15"/>
    <p:sldId id="2147472219" r:id="rId16"/>
    <p:sldId id="7302" r:id="rId17"/>
    <p:sldId id="2147472237" r:id="rId18"/>
    <p:sldId id="7295" r:id="rId19"/>
    <p:sldId id="265" r:id="rId20"/>
  </p:sldIdLst>
  <p:sldSz cx="12192000" cy="6858000"/>
  <p:notesSz cx="6858000" cy="9144000"/>
  <p:custShowLst>
    <p:custShow name="Complete - All Slides" id="0">
      <p:sldLst>
        <p:sld r:id="rId20"/>
      </p:sldLst>
    </p:custShow>
    <p:custShow name="Intellesis - Customer" id="1">
      <p:sldLst>
        <p:sld r:id="rId20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F4FA145-E295-4FE0-8575-C192A2CF1C3D}">
          <p14:sldIdLst>
            <p14:sldId id="924"/>
          </p14:sldIdLst>
        </p14:section>
        <p14:section name="Introduction" id="{3C90066C-F7A3-49C0-936C-FDF7A4246E81}">
          <p14:sldIdLst>
            <p14:sldId id="2147472218"/>
            <p14:sldId id="2147472193"/>
            <p14:sldId id="1943"/>
          </p14:sldIdLst>
        </p14:section>
        <p14:section name="ML Landscape - The Big Picture" id="{CAEA3E9D-B0E0-490A-A709-3234D0EC257C}">
          <p14:sldIdLst>
            <p14:sldId id="2147472216"/>
            <p14:sldId id="2147472236"/>
            <p14:sldId id="2147472211"/>
            <p14:sldId id="996"/>
            <p14:sldId id="2147472206"/>
            <p14:sldId id="2147472207"/>
          </p14:sldIdLst>
        </p14:section>
        <p14:section name="Ecosystem in Action" id="{E31DADA6-CDB5-41CB-9912-A0DB99893A00}">
          <p14:sldIdLst>
            <p14:sldId id="7282"/>
            <p14:sldId id="2147472219"/>
            <p14:sldId id="7302"/>
            <p14:sldId id="2147472237"/>
            <p14:sldId id="7295"/>
            <p14:sldId id="265"/>
          </p14:sldIdLst>
        </p14:section>
        <p14:section name="Backup" id="{81DC6707-CD7E-4576-948B-5EC9A3EDCAB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55ED2"/>
    <a:srgbClr val="91BFEB"/>
    <a:srgbClr val="FFC000"/>
    <a:srgbClr val="00B050"/>
    <a:srgbClr val="7FD7F7"/>
    <a:srgbClr val="19B8F1"/>
    <a:srgbClr val="C2DE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226026-6B1B-437E-92A0-17A56200B47A}" v="17" dt="2022-10-07T11:45:52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96" autoAdjust="0"/>
  </p:normalViewPr>
  <p:slideViewPr>
    <p:cSldViewPr snapToGrid="0">
      <p:cViewPr varScale="1">
        <p:scale>
          <a:sx n="93" d="100"/>
          <a:sy n="93" d="100"/>
        </p:scale>
        <p:origin x="1236" y="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ode, Sebastian" userId="92697248-5a72-441a-b62b-c036eb53aac3" providerId="ADAL" clId="{89C25744-73A1-417F-9C9B-CAE40429AABF}"/>
    <pc:docChg chg="undo custSel addSld delSld modSld sldOrd modMainMaster addSection modSection">
      <pc:chgData name="Rhode, Sebastian" userId="92697248-5a72-441a-b62b-c036eb53aac3" providerId="ADAL" clId="{89C25744-73A1-417F-9C9B-CAE40429AABF}" dt="2021-11-24T09:54:40.566" v="1666" actId="14826"/>
      <pc:docMkLst>
        <pc:docMk/>
      </pc:docMkLst>
      <pc:sldChg chg="addSp modSp">
        <pc:chgData name="Rhode, Sebastian" userId="92697248-5a72-441a-b62b-c036eb53aac3" providerId="ADAL" clId="{89C25744-73A1-417F-9C9B-CAE40429AABF}" dt="2021-11-22T07:36:15.849" v="111"/>
        <pc:sldMkLst>
          <pc:docMk/>
          <pc:sldMk cId="3241401368" sldId="261"/>
        </pc:sldMkLst>
        <pc:grpChg chg="add mod">
          <ac:chgData name="Rhode, Sebastian" userId="92697248-5a72-441a-b62b-c036eb53aac3" providerId="ADAL" clId="{89C25744-73A1-417F-9C9B-CAE40429AABF}" dt="2021-11-22T07:36:15.849" v="111"/>
          <ac:grpSpMkLst>
            <pc:docMk/>
            <pc:sldMk cId="3241401368" sldId="261"/>
            <ac:grpSpMk id="4" creationId="{A41D511F-8650-4FB0-9DCF-7CED6A07D938}"/>
          </ac:grpSpMkLst>
        </pc:grp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6" creationId="{A0FAEC62-D2CD-4BEA-8B41-1F38E0D5AA56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7" creationId="{F0EFBDCE-3D2D-4970-B7B7-C8D0DE04E0A5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8" creationId="{0CA94886-F4BB-4CE5-86CD-1DACF671CDFA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9" creationId="{EEA165F9-0663-4C84-A49C-FBB0CEB3BEB9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10" creationId="{2D06867D-ABAD-4870-A0B9-05C5A082B336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11" creationId="{37B428EA-D91F-4FD3-A22A-A2993BA445B3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12" creationId="{58336BD6-1BC8-4B48-8E61-4EA4AC6EDE38}"/>
          </ac:picMkLst>
        </pc:picChg>
      </pc:sldChg>
      <pc:sldChg chg="del">
        <pc:chgData name="Rhode, Sebastian" userId="92697248-5a72-441a-b62b-c036eb53aac3" providerId="ADAL" clId="{89C25744-73A1-417F-9C9B-CAE40429AABF}" dt="2021-11-23T07:47:59.375" v="116" actId="47"/>
        <pc:sldMkLst>
          <pc:docMk/>
          <pc:sldMk cId="25555072" sldId="357"/>
        </pc:sldMkLst>
      </pc:sldChg>
      <pc:sldChg chg="addSp delSp modSp mod">
        <pc:chgData name="Rhode, Sebastian" userId="92697248-5a72-441a-b62b-c036eb53aac3" providerId="ADAL" clId="{89C25744-73A1-417F-9C9B-CAE40429AABF}" dt="2021-11-22T07:35:47.134" v="63" actId="164"/>
        <pc:sldMkLst>
          <pc:docMk/>
          <pc:sldMk cId="1836672678" sldId="985"/>
        </pc:sldMkLst>
        <pc:grpChg chg="add mod">
          <ac:chgData name="Rhode, Sebastian" userId="92697248-5a72-441a-b62b-c036eb53aac3" providerId="ADAL" clId="{89C25744-73A1-417F-9C9B-CAE40429AABF}" dt="2021-11-22T07:35:47.134" v="63" actId="164"/>
          <ac:grpSpMkLst>
            <pc:docMk/>
            <pc:sldMk cId="1836672678" sldId="985"/>
            <ac:grpSpMk id="2" creationId="{77DE148E-5ACA-45DB-8891-FE20F6CA84D1}"/>
          </ac:grpSpMkLst>
        </pc:grpChg>
        <pc:grpChg chg="del">
          <ac:chgData name="Rhode, Sebastian" userId="92697248-5a72-441a-b62b-c036eb53aac3" providerId="ADAL" clId="{89C25744-73A1-417F-9C9B-CAE40429AABF}" dt="2021-11-18T11:00:46.999" v="51" actId="165"/>
          <ac:grpSpMkLst>
            <pc:docMk/>
            <pc:sldMk cId="1836672678" sldId="985"/>
            <ac:grpSpMk id="4" creationId="{442EBA00-4314-4342-8EDA-4C2220E54AB6}"/>
          </ac:grpSpMkLst>
        </pc:grpChg>
        <pc:grpChg chg="add del mod">
          <ac:chgData name="Rhode, Sebastian" userId="92697248-5a72-441a-b62b-c036eb53aac3" providerId="ADAL" clId="{89C25744-73A1-417F-9C9B-CAE40429AABF}" dt="2021-11-22T07:35:06.206" v="59" actId="165"/>
          <ac:grpSpMkLst>
            <pc:docMk/>
            <pc:sldMk cId="1836672678" sldId="985"/>
            <ac:grpSpMk id="13" creationId="{F37A457D-B85C-4198-9187-3C7F23CC3A5D}"/>
          </ac:grpSpMkLst>
        </pc:grpChg>
        <pc:picChg chg="mod topLvl">
          <ac:chgData name="Rhode, Sebastian" userId="92697248-5a72-441a-b62b-c036eb53aac3" providerId="ADAL" clId="{89C25744-73A1-417F-9C9B-CAE40429AABF}" dt="2021-11-22T07:35:06.206" v="59" actId="165"/>
          <ac:picMkLst>
            <pc:docMk/>
            <pc:sldMk cId="1836672678" sldId="985"/>
            <ac:picMk id="14" creationId="{B60F06DD-974A-4134-AEB8-9768D32FB948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5" creationId="{95FAC47E-CE91-46E8-BF26-7CA3D3D8D475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6" creationId="{FB32F1AD-CE9E-438B-B27C-35BF70D7AD1D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7" creationId="{B87DC00D-DB09-4D59-A65A-9460B8C4277A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8" creationId="{4F587F68-262A-4032-A537-FBFAD8A5D2AA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19" creationId="{89CE870B-BCFC-4E34-9C52-29E831F77592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0" creationId="{87CE8881-E175-4072-8481-3A9170002223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1" creationId="{D5848DA3-1C3C-4062-AD65-AEC149050BBD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2" creationId="{A22A8E54-5B89-4BA8-ABAB-2BDAB79640A4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3" creationId="{90E1A8D7-C0D3-4060-9D3B-88CFBE855F36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4" creationId="{4C4E8730-BC21-4433-8C98-A8FC6BB6307A}"/>
          </ac:picMkLst>
        </pc:picChg>
        <pc:picChg chg="del mod topLvl">
          <ac:chgData name="Rhode, Sebastian" userId="92697248-5a72-441a-b62b-c036eb53aac3" providerId="ADAL" clId="{89C25744-73A1-417F-9C9B-CAE40429AABF}" dt="2021-11-18T11:00:48.948" v="52" actId="478"/>
          <ac:picMkLst>
            <pc:docMk/>
            <pc:sldMk cId="1836672678" sldId="985"/>
            <ac:picMk id="25" creationId="{611500DF-DB81-4E51-B000-EF659FC63611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26" creationId="{E2F36C60-0256-4A30-9D2F-463E2B97D815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27" creationId="{60902574-C689-4F19-A32C-E7A4950F36D0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28" creationId="{950C39F7-76EF-479E-B5D6-A15D136C82CD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1026" creationId="{80ECEFEB-D682-47B9-AB93-771F240B3CE8}"/>
          </ac:picMkLst>
        </pc:picChg>
      </pc:sldChg>
      <pc:sldChg chg="modSp mod">
        <pc:chgData name="Rhode, Sebastian" userId="92697248-5a72-441a-b62b-c036eb53aac3" providerId="ADAL" clId="{89C25744-73A1-417F-9C9B-CAE40429AABF}" dt="2021-11-18T10:10:24.926" v="16" actId="113"/>
        <pc:sldMkLst>
          <pc:docMk/>
          <pc:sldMk cId="2598348538" sldId="996"/>
        </pc:sldMkLst>
        <pc:spChg chg="mod">
          <ac:chgData name="Rhode, Sebastian" userId="92697248-5a72-441a-b62b-c036eb53aac3" providerId="ADAL" clId="{89C25744-73A1-417F-9C9B-CAE40429AABF}" dt="2021-11-18T10:10:24.926" v="16" actId="113"/>
          <ac:spMkLst>
            <pc:docMk/>
            <pc:sldMk cId="2598348538" sldId="996"/>
            <ac:spMk id="7" creationId="{F96348CA-E8D6-4A41-A1FC-AC6AC86789FB}"/>
          </ac:spMkLst>
        </pc:spChg>
        <pc:picChg chg="mod">
          <ac:chgData name="Rhode, Sebastian" userId="92697248-5a72-441a-b62b-c036eb53aac3" providerId="ADAL" clId="{89C25744-73A1-417F-9C9B-CAE40429AABF}" dt="2021-11-18T09:57:19.966" v="0" actId="14826"/>
          <ac:picMkLst>
            <pc:docMk/>
            <pc:sldMk cId="2598348538" sldId="996"/>
            <ac:picMk id="5" creationId="{54B62E9A-A486-4991-92BC-195402D64755}"/>
          </ac:picMkLst>
        </pc:picChg>
      </pc:sldChg>
      <pc:sldChg chg="modSp mod">
        <pc:chgData name="Rhode, Sebastian" userId="92697248-5a72-441a-b62b-c036eb53aac3" providerId="ADAL" clId="{89C25744-73A1-417F-9C9B-CAE40429AABF}" dt="2021-11-18T09:59:11.134" v="1" actId="14826"/>
        <pc:sldMkLst>
          <pc:docMk/>
          <pc:sldMk cId="157562364" sldId="1928"/>
        </pc:sldMkLst>
        <pc:picChg chg="mod">
          <ac:chgData name="Rhode, Sebastian" userId="92697248-5a72-441a-b62b-c036eb53aac3" providerId="ADAL" clId="{89C25744-73A1-417F-9C9B-CAE40429AABF}" dt="2021-11-18T09:59:11.134" v="1" actId="14826"/>
          <ac:picMkLst>
            <pc:docMk/>
            <pc:sldMk cId="157562364" sldId="1928"/>
            <ac:picMk id="2" creationId="{BBE3F802-E211-4B18-893A-F23E3E9A15B3}"/>
          </ac:picMkLst>
        </pc:picChg>
      </pc:sldChg>
      <pc:sldChg chg="modSp mod">
        <pc:chgData name="Rhode, Sebastian" userId="92697248-5a72-441a-b62b-c036eb53aac3" providerId="ADAL" clId="{89C25744-73A1-417F-9C9B-CAE40429AABF}" dt="2021-11-18T16:23:32.972" v="58" actId="14826"/>
        <pc:sldMkLst>
          <pc:docMk/>
          <pc:sldMk cId="2814880267" sldId="1935"/>
        </pc:sldMkLst>
        <pc:picChg chg="mod">
          <ac:chgData name="Rhode, Sebastian" userId="92697248-5a72-441a-b62b-c036eb53aac3" providerId="ADAL" clId="{89C25744-73A1-417F-9C9B-CAE40429AABF}" dt="2021-11-18T16:23:32.972" v="58" actId="14826"/>
          <ac:picMkLst>
            <pc:docMk/>
            <pc:sldMk cId="2814880267" sldId="1935"/>
            <ac:picMk id="11" creationId="{6DCC2170-A2F9-4C7D-A3A9-0F260C8DF60A}"/>
          </ac:picMkLst>
        </pc:picChg>
      </pc:sldChg>
      <pc:sldChg chg="addSp delSp modSp mod">
        <pc:chgData name="Rhode, Sebastian" userId="92697248-5a72-441a-b62b-c036eb53aac3" providerId="ADAL" clId="{89C25744-73A1-417F-9C9B-CAE40429AABF}" dt="2021-11-22T07:36:07.251" v="110" actId="1036"/>
        <pc:sldMkLst>
          <pc:docMk/>
          <pc:sldMk cId="4146950948" sldId="1943"/>
        </pc:sldMkLst>
        <pc:grpChg chg="add mod">
          <ac:chgData name="Rhode, Sebastian" userId="92697248-5a72-441a-b62b-c036eb53aac3" providerId="ADAL" clId="{89C25744-73A1-417F-9C9B-CAE40429AABF}" dt="2021-11-22T07:36:07.251" v="110" actId="1036"/>
          <ac:grpSpMkLst>
            <pc:docMk/>
            <pc:sldMk cId="4146950948" sldId="1943"/>
            <ac:grpSpMk id="15" creationId="{FE77BC07-E169-490B-A726-54FC9BB4A584}"/>
          </ac:grpSpMkLst>
        </pc:grpChg>
        <pc:picChg chg="del mod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9" creationId="{CE922D6A-76E3-43D2-AB03-A16C25494584}"/>
          </ac:picMkLst>
        </pc:picChg>
        <pc:picChg chg="add del mod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0" creationId="{33E9609D-2E13-41C7-BCF4-C624861DB249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1" creationId="{7D54E9B5-105A-49CD-AF6A-2ACA5B507988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2" creationId="{87655569-DE40-4D0D-8C7F-9E62B522A556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3" creationId="{241AC8BE-1032-4752-AEB5-924A1C98651B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4" creationId="{5EE8C42F-9FB5-40D2-97F8-DCC547976BE4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6" creationId="{305FB1CF-8E4A-4303-9FCF-5A73CEE41B38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17" creationId="{D2B433D6-103C-4647-A063-6660B1115EAC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18" creationId="{E710595A-5029-449C-9695-C686DBAFC93B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19" creationId="{0EF1C0ED-DDA5-4DAD-888F-7D494AED08CD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0" creationId="{BFB29A6E-5BDD-4853-8473-1FCDF4327EB2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1" creationId="{E41C5DBE-3D76-4764-94FC-EEEE1DAB2097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2" creationId="{9D8E0D76-0892-4B7D-8B42-56F9B5305836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3" creationId="{4A422DDE-9852-4FA1-8B4D-2876F2E123EF}"/>
          </ac:picMkLst>
        </pc:picChg>
      </pc:sldChg>
      <pc:sldChg chg="addSp delSp mod">
        <pc:chgData name="Rhode, Sebastian" userId="92697248-5a72-441a-b62b-c036eb53aac3" providerId="ADAL" clId="{89C25744-73A1-417F-9C9B-CAE40429AABF}" dt="2021-11-22T15:42:35.259" v="113" actId="22"/>
        <pc:sldMkLst>
          <pc:docMk/>
          <pc:sldMk cId="1612466798" sldId="7282"/>
        </pc:sldMkLst>
        <pc:picChg chg="add del">
          <ac:chgData name="Rhode, Sebastian" userId="92697248-5a72-441a-b62b-c036eb53aac3" providerId="ADAL" clId="{89C25744-73A1-417F-9C9B-CAE40429AABF}" dt="2021-11-22T15:42:35.259" v="113" actId="22"/>
          <ac:picMkLst>
            <pc:docMk/>
            <pc:sldMk cId="1612466798" sldId="7282"/>
            <ac:picMk id="10" creationId="{3A562748-8019-4387-B073-316DA5AB55AD}"/>
          </ac:picMkLst>
        </pc:picChg>
      </pc:sldChg>
      <pc:sldChg chg="add">
        <pc:chgData name="Rhode, Sebastian" userId="92697248-5a72-441a-b62b-c036eb53aac3" providerId="ADAL" clId="{89C25744-73A1-417F-9C9B-CAE40429AABF}" dt="2021-11-22T15:42:46.387" v="114"/>
        <pc:sldMkLst>
          <pc:docMk/>
          <pc:sldMk cId="706577693" sldId="7294"/>
        </pc:sldMkLst>
      </pc:sldChg>
      <pc:sldChg chg="add">
        <pc:chgData name="Rhode, Sebastian" userId="92697248-5a72-441a-b62b-c036eb53aac3" providerId="ADAL" clId="{89C25744-73A1-417F-9C9B-CAE40429AABF}" dt="2021-11-23T07:47:57.088" v="115"/>
        <pc:sldMkLst>
          <pc:docMk/>
          <pc:sldMk cId="2340375118" sldId="7295"/>
        </pc:sldMkLst>
      </pc:sldChg>
      <pc:sldChg chg="addSp delSp modSp add mod">
        <pc:chgData name="Rhode, Sebastian" userId="92697248-5a72-441a-b62b-c036eb53aac3" providerId="ADAL" clId="{89C25744-73A1-417F-9C9B-CAE40429AABF}" dt="2021-11-23T08:12:05.326" v="396" actId="1037"/>
        <pc:sldMkLst>
          <pc:docMk/>
          <pc:sldMk cId="263199060" sldId="7296"/>
        </pc:sldMkLst>
        <pc:spChg chg="mod">
          <ac:chgData name="Rhode, Sebastian" userId="92697248-5a72-441a-b62b-c036eb53aac3" providerId="ADAL" clId="{89C25744-73A1-417F-9C9B-CAE40429AABF}" dt="2021-11-23T08:11:50.638" v="360" actId="6549"/>
          <ac:spMkLst>
            <pc:docMk/>
            <pc:sldMk cId="263199060" sldId="7296"/>
            <ac:spMk id="2" creationId="{AA5CE8CA-F945-4116-B25E-85E753AC93F2}"/>
          </ac:spMkLst>
        </pc:spChg>
        <pc:picChg chg="del">
          <ac:chgData name="Rhode, Sebastian" userId="92697248-5a72-441a-b62b-c036eb53aac3" providerId="ADAL" clId="{89C25744-73A1-417F-9C9B-CAE40429AABF}" dt="2021-11-23T08:01:56.337" v="169" actId="478"/>
          <ac:picMkLst>
            <pc:docMk/>
            <pc:sldMk cId="263199060" sldId="7296"/>
            <ac:picMk id="4" creationId="{053D7030-C079-48AE-845C-BEEBCC1E32C1}"/>
          </ac:picMkLst>
        </pc:picChg>
        <pc:picChg chg="del">
          <ac:chgData name="Rhode, Sebastian" userId="92697248-5a72-441a-b62b-c036eb53aac3" providerId="ADAL" clId="{89C25744-73A1-417F-9C9B-CAE40429AABF}" dt="2021-11-23T07:58:10.877" v="118" actId="478"/>
          <ac:picMkLst>
            <pc:docMk/>
            <pc:sldMk cId="263199060" sldId="7296"/>
            <ac:picMk id="5" creationId="{6C69F813-227E-4A74-80E3-B05DD08336EB}"/>
          </ac:picMkLst>
        </pc:picChg>
        <pc:picChg chg="del">
          <ac:chgData name="Rhode, Sebastian" userId="92697248-5a72-441a-b62b-c036eb53aac3" providerId="ADAL" clId="{89C25744-73A1-417F-9C9B-CAE40429AABF}" dt="2021-11-23T08:01:32.721" v="166" actId="478"/>
          <ac:picMkLst>
            <pc:docMk/>
            <pc:sldMk cId="263199060" sldId="7296"/>
            <ac:picMk id="6" creationId="{01995F43-23A7-4D60-9B65-C7D8E4AA5AB3}"/>
          </ac:picMkLst>
        </pc:picChg>
        <pc:picChg chg="del">
          <ac:chgData name="Rhode, Sebastian" userId="92697248-5a72-441a-b62b-c036eb53aac3" providerId="ADAL" clId="{89C25744-73A1-417F-9C9B-CAE40429AABF}" dt="2021-11-23T07:58:12.403" v="119" actId="478"/>
          <ac:picMkLst>
            <pc:docMk/>
            <pc:sldMk cId="263199060" sldId="7296"/>
            <ac:picMk id="7" creationId="{4B140DD6-81DF-4016-91E0-F3F1A9102AED}"/>
          </ac:picMkLst>
        </pc:picChg>
        <pc:picChg chg="add del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8" creationId="{D42B13A3-D003-47A1-9148-5A38AA711811}"/>
          </ac:picMkLst>
        </pc:picChg>
        <pc:picChg chg="add del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10" creationId="{77EF24F1-7A18-44C8-81DE-30D3B7D84480}"/>
          </ac:picMkLst>
        </pc:picChg>
        <pc:picChg chg="add del mod">
          <ac:chgData name="Rhode, Sebastian" userId="92697248-5a72-441a-b62b-c036eb53aac3" providerId="ADAL" clId="{89C25744-73A1-417F-9C9B-CAE40429AABF}" dt="2021-11-23T08:08:11.028" v="238" actId="478"/>
          <ac:picMkLst>
            <pc:docMk/>
            <pc:sldMk cId="263199060" sldId="7296"/>
            <ac:picMk id="12" creationId="{AEF4CEFC-E713-498D-9A4C-A4EB76036504}"/>
          </ac:picMkLst>
        </pc:picChg>
        <pc:picChg chg="add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14" creationId="{B0084696-755E-4280-8C7F-31DD545865D4}"/>
          </ac:picMkLst>
        </pc:picChg>
        <pc:picChg chg="add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16" creationId="{0A18D1B0-45CB-4A08-AA57-E581B766B679}"/>
          </ac:picMkLst>
        </pc:picChg>
      </pc:sldChg>
      <pc:sldChg chg="addSp delSp modSp add mod ord">
        <pc:chgData name="Rhode, Sebastian" userId="92697248-5a72-441a-b62b-c036eb53aac3" providerId="ADAL" clId="{89C25744-73A1-417F-9C9B-CAE40429AABF}" dt="2021-11-24T08:59:31.428" v="1324" actId="14826"/>
        <pc:sldMkLst>
          <pc:docMk/>
          <pc:sldMk cId="157236825" sldId="7297"/>
        </pc:sldMkLst>
        <pc:spChg chg="mod">
          <ac:chgData name="Rhode, Sebastian" userId="92697248-5a72-441a-b62b-c036eb53aac3" providerId="ADAL" clId="{89C25744-73A1-417F-9C9B-CAE40429AABF}" dt="2021-11-24T07:28:43.328" v="437" actId="20577"/>
          <ac:spMkLst>
            <pc:docMk/>
            <pc:sldMk cId="157236825" sldId="7297"/>
            <ac:spMk id="2" creationId="{B458FC14-AC3D-4CD4-8577-D9389B405407}"/>
          </ac:spMkLst>
        </pc:spChg>
        <pc:picChg chg="del">
          <ac:chgData name="Rhode, Sebastian" userId="92697248-5a72-441a-b62b-c036eb53aac3" providerId="ADAL" clId="{89C25744-73A1-417F-9C9B-CAE40429AABF}" dt="2021-11-24T07:28:47.055" v="439" actId="478"/>
          <ac:picMkLst>
            <pc:docMk/>
            <pc:sldMk cId="157236825" sldId="7297"/>
            <ac:picMk id="4" creationId="{DBCCDDCB-5D21-4D83-A730-68CBFC3DEFFE}"/>
          </ac:picMkLst>
        </pc:picChg>
        <pc:picChg chg="add mod">
          <ac:chgData name="Rhode, Sebastian" userId="92697248-5a72-441a-b62b-c036eb53aac3" providerId="ADAL" clId="{89C25744-73A1-417F-9C9B-CAE40429AABF}" dt="2021-11-24T08:59:31.428" v="1324" actId="14826"/>
          <ac:picMkLst>
            <pc:docMk/>
            <pc:sldMk cId="157236825" sldId="7297"/>
            <ac:picMk id="5" creationId="{869EF7DA-7A1A-4A47-B3C9-E57AA5FCEDA8}"/>
          </ac:picMkLst>
        </pc:picChg>
        <pc:picChg chg="del">
          <ac:chgData name="Rhode, Sebastian" userId="92697248-5a72-441a-b62b-c036eb53aac3" providerId="ADAL" clId="{89C25744-73A1-417F-9C9B-CAE40429AABF}" dt="2021-11-24T07:28:45.125" v="438" actId="478"/>
          <ac:picMkLst>
            <pc:docMk/>
            <pc:sldMk cId="157236825" sldId="7297"/>
            <ac:picMk id="7" creationId="{F7B8D07B-4F4D-4CAE-AC7E-EB175B40FEC7}"/>
          </ac:picMkLst>
        </pc:picChg>
      </pc:sldChg>
      <pc:sldChg chg="modSp add mod">
        <pc:chgData name="Rhode, Sebastian" userId="92697248-5a72-441a-b62b-c036eb53aac3" providerId="ADAL" clId="{89C25744-73A1-417F-9C9B-CAE40429AABF}" dt="2021-11-24T08:38:04.661" v="1031" actId="6549"/>
        <pc:sldMkLst>
          <pc:docMk/>
          <pc:sldMk cId="3952620064" sldId="7298"/>
        </pc:sldMkLst>
        <pc:spChg chg="mod">
          <ac:chgData name="Rhode, Sebastian" userId="92697248-5a72-441a-b62b-c036eb53aac3" providerId="ADAL" clId="{89C25744-73A1-417F-9C9B-CAE40429AABF}" dt="2021-11-24T08:38:04.661" v="1031" actId="6549"/>
          <ac:spMkLst>
            <pc:docMk/>
            <pc:sldMk cId="3952620064" sldId="7298"/>
            <ac:spMk id="6" creationId="{00000000-0000-0000-0000-000000000000}"/>
          </ac:spMkLst>
        </pc:spChg>
        <pc:spChg chg="mod">
          <ac:chgData name="Rhode, Sebastian" userId="92697248-5a72-441a-b62b-c036eb53aac3" providerId="ADAL" clId="{89C25744-73A1-417F-9C9B-CAE40429AABF}" dt="2021-11-24T08:33:42.477" v="503" actId="6549"/>
          <ac:spMkLst>
            <pc:docMk/>
            <pc:sldMk cId="3952620064" sldId="7298"/>
            <ac:spMk id="10" creationId="{618DB747-F9C0-42F2-973A-107759B19BC0}"/>
          </ac:spMkLst>
        </pc:spChg>
      </pc:sldChg>
      <pc:sldChg chg="delSp modSp add mod">
        <pc:chgData name="Rhode, Sebastian" userId="92697248-5a72-441a-b62b-c036eb53aac3" providerId="ADAL" clId="{89C25744-73A1-417F-9C9B-CAE40429AABF}" dt="2021-11-24T09:44:32.249" v="1664" actId="20577"/>
        <pc:sldMkLst>
          <pc:docMk/>
          <pc:sldMk cId="3862344578" sldId="7299"/>
        </pc:sldMkLst>
        <pc:spChg chg="mod">
          <ac:chgData name="Rhode, Sebastian" userId="92697248-5a72-441a-b62b-c036eb53aac3" providerId="ADAL" clId="{89C25744-73A1-417F-9C9B-CAE40429AABF}" dt="2021-11-24T08:33:56.199" v="526" actId="6549"/>
          <ac:spMkLst>
            <pc:docMk/>
            <pc:sldMk cId="3862344578" sldId="7299"/>
            <ac:spMk id="2" creationId="{B7D41E88-95EF-4E47-BAD6-0D82C1474EFB}"/>
          </ac:spMkLst>
        </pc:spChg>
        <pc:spChg chg="mod">
          <ac:chgData name="Rhode, Sebastian" userId="92697248-5a72-441a-b62b-c036eb53aac3" providerId="ADAL" clId="{89C25744-73A1-417F-9C9B-CAE40429AABF}" dt="2021-11-24T09:44:32.249" v="1664" actId="20577"/>
          <ac:spMkLst>
            <pc:docMk/>
            <pc:sldMk cId="3862344578" sldId="7299"/>
            <ac:spMk id="5" creationId="{F14014EE-89E2-47E7-BF99-5FB272078F68}"/>
          </ac:spMkLst>
        </pc:spChg>
        <pc:picChg chg="del">
          <ac:chgData name="Rhode, Sebastian" userId="92697248-5a72-441a-b62b-c036eb53aac3" providerId="ADAL" clId="{89C25744-73A1-417F-9C9B-CAE40429AABF}" dt="2021-11-24T08:38:10.371" v="1032" actId="478"/>
          <ac:picMkLst>
            <pc:docMk/>
            <pc:sldMk cId="3862344578" sldId="7299"/>
            <ac:picMk id="7" creationId="{69936B03-EAF8-4A69-8801-F081AC8B1809}"/>
          </ac:picMkLst>
        </pc:picChg>
      </pc:sldChg>
      <pc:sldChg chg="modSp add mod">
        <pc:chgData name="Rhode, Sebastian" userId="92697248-5a72-441a-b62b-c036eb53aac3" providerId="ADAL" clId="{89C25744-73A1-417F-9C9B-CAE40429AABF}" dt="2021-11-24T09:54:40.566" v="1666" actId="14826"/>
        <pc:sldMkLst>
          <pc:docMk/>
          <pc:sldMk cId="405777148" sldId="7300"/>
        </pc:sldMkLst>
        <pc:picChg chg="mod">
          <ac:chgData name="Rhode, Sebastian" userId="92697248-5a72-441a-b62b-c036eb53aac3" providerId="ADAL" clId="{89C25744-73A1-417F-9C9B-CAE40429AABF}" dt="2021-11-24T09:54:40.566" v="1666" actId="14826"/>
          <ac:picMkLst>
            <pc:docMk/>
            <pc:sldMk cId="405777148" sldId="7300"/>
            <ac:picMk id="5" creationId="{869EF7DA-7A1A-4A47-B3C9-E57AA5FCEDA8}"/>
          </ac:picMkLst>
        </pc:picChg>
      </pc:sldChg>
      <pc:sldMasterChg chg="addSp modSp mod modSldLayout">
        <pc:chgData name="Rhode, Sebastian" userId="92697248-5a72-441a-b62b-c036eb53aac3" providerId="ADAL" clId="{89C25744-73A1-417F-9C9B-CAE40429AABF}" dt="2021-11-18T10:59:53.527" v="50" actId="1036"/>
        <pc:sldMasterMkLst>
          <pc:docMk/>
          <pc:sldMasterMk cId="2345108238" sldId="2147483666"/>
        </pc:sldMasterMkLst>
        <pc:picChg chg="mod">
          <ac:chgData name="Rhode, Sebastian" userId="92697248-5a72-441a-b62b-c036eb53aac3" providerId="ADAL" clId="{89C25744-73A1-417F-9C9B-CAE40429AABF}" dt="2021-11-18T10:59:53.527" v="50" actId="1036"/>
          <ac:picMkLst>
            <pc:docMk/>
            <pc:sldMasterMk cId="2345108238" sldId="2147483666"/>
            <ac:picMk id="10" creationId="{71058C19-865B-4BD3-AD72-7FD15950D47F}"/>
          </ac:picMkLst>
        </pc:picChg>
        <pc:picChg chg="add mod">
          <ac:chgData name="Rhode, Sebastian" userId="92697248-5a72-441a-b62b-c036eb53aac3" providerId="ADAL" clId="{89C25744-73A1-417F-9C9B-CAE40429AABF}" dt="2021-11-18T10:58:53.865" v="21" actId="1076"/>
          <ac:picMkLst>
            <pc:docMk/>
            <pc:sldMasterMk cId="2345108238" sldId="2147483666"/>
            <ac:picMk id="46" creationId="{8F9223EF-8D96-45A3-8B4F-B0F16367A1C7}"/>
          </ac:picMkLst>
        </pc:picChg>
        <pc:sldLayoutChg chg="addSp modSp mod">
          <pc:chgData name="Rhode, Sebastian" userId="92697248-5a72-441a-b62b-c036eb53aac3" providerId="ADAL" clId="{89C25744-73A1-417F-9C9B-CAE40429AABF}" dt="2021-11-18T10:56:33.117" v="19" actId="1076"/>
          <pc:sldLayoutMkLst>
            <pc:docMk/>
            <pc:sldMasterMk cId="2345108238" sldId="2147483666"/>
            <pc:sldLayoutMk cId="772372180" sldId="2147483667"/>
          </pc:sldLayoutMkLst>
          <pc:spChg chg="add">
            <ac:chgData name="Rhode, Sebastian" userId="92697248-5a72-441a-b62b-c036eb53aac3" providerId="ADAL" clId="{89C25744-73A1-417F-9C9B-CAE40429AABF}" dt="2021-11-18T10:56:28.799" v="17"/>
            <ac:spMkLst>
              <pc:docMk/>
              <pc:sldMasterMk cId="2345108238" sldId="2147483666"/>
              <pc:sldLayoutMk cId="772372180" sldId="2147483667"/>
              <ac:spMk id="2" creationId="{DE4BC93D-6332-4602-9AE4-360D212F1333}"/>
            </ac:spMkLst>
          </pc:spChg>
          <pc:spChg chg="mod">
            <ac:chgData name="Rhode, Sebastian" userId="92697248-5a72-441a-b62b-c036eb53aac3" providerId="ADAL" clId="{89C25744-73A1-417F-9C9B-CAE40429AABF}" dt="2021-11-18T10:56:33.117" v="19" actId="1076"/>
            <ac:spMkLst>
              <pc:docMk/>
              <pc:sldMasterMk cId="2345108238" sldId="2147483666"/>
              <pc:sldLayoutMk cId="772372180" sldId="2147483667"/>
              <ac:spMk id="12" creationId="{D2196AA1-313D-4990-8CC0-383A233A2630}"/>
            </ac:spMkLst>
          </pc:spChg>
        </pc:sldLayoutChg>
      </pc:sldMasterChg>
    </pc:docChg>
  </pc:docChgLst>
  <pc:docChgLst>
    <pc:chgData name="Rhode, Sebastian" userId="92697248-5a72-441a-b62b-c036eb53aac3" providerId="ADAL" clId="{F5226026-6B1B-437E-92A0-17A56200B47A}"/>
    <pc:docChg chg="custSel addSld delSld modSld sldOrd delSection modSection">
      <pc:chgData name="Rhode, Sebastian" userId="92697248-5a72-441a-b62b-c036eb53aac3" providerId="ADAL" clId="{F5226026-6B1B-437E-92A0-17A56200B47A}" dt="2022-10-09T10:22:24.278" v="841" actId="20577"/>
      <pc:docMkLst>
        <pc:docMk/>
      </pc:docMkLst>
      <pc:sldChg chg="del">
        <pc:chgData name="Rhode, Sebastian" userId="92697248-5a72-441a-b62b-c036eb53aac3" providerId="ADAL" clId="{F5226026-6B1B-437E-92A0-17A56200B47A}" dt="2022-10-07T10:55:42.915" v="21" actId="47"/>
        <pc:sldMkLst>
          <pc:docMk/>
          <pc:sldMk cId="3241401368" sldId="261"/>
        </pc:sldMkLst>
      </pc:sldChg>
      <pc:sldChg chg="del">
        <pc:chgData name="Rhode, Sebastian" userId="92697248-5a72-441a-b62b-c036eb53aac3" providerId="ADAL" clId="{F5226026-6B1B-437E-92A0-17A56200B47A}" dt="2022-10-07T10:55:37.203" v="13" actId="47"/>
        <pc:sldMkLst>
          <pc:docMk/>
          <pc:sldMk cId="1221518086" sldId="483"/>
        </pc:sldMkLst>
      </pc:sldChg>
      <pc:sldChg chg="modSp mod modNotesTx">
        <pc:chgData name="Rhode, Sebastian" userId="92697248-5a72-441a-b62b-c036eb53aac3" providerId="ADAL" clId="{F5226026-6B1B-437E-92A0-17A56200B47A}" dt="2022-10-09T10:22:24.278" v="841" actId="20577"/>
        <pc:sldMkLst>
          <pc:docMk/>
          <pc:sldMk cId="0" sldId="924"/>
        </pc:sldMkLst>
        <pc:spChg chg="mod">
          <ac:chgData name="Rhode, Sebastian" userId="92697248-5a72-441a-b62b-c036eb53aac3" providerId="ADAL" clId="{F5226026-6B1B-437E-92A0-17A56200B47A}" dt="2022-10-07T12:24:49.735" v="814" actId="20577"/>
          <ac:spMkLst>
            <pc:docMk/>
            <pc:sldMk cId="0" sldId="924"/>
            <ac:spMk id="3" creationId="{0D7C342D-AA42-403F-ADF0-B4D95580DA7A}"/>
          </ac:spMkLst>
        </pc:spChg>
        <pc:spChg chg="mod">
          <ac:chgData name="Rhode, Sebastian" userId="92697248-5a72-441a-b62b-c036eb53aac3" providerId="ADAL" clId="{F5226026-6B1B-437E-92A0-17A56200B47A}" dt="2022-10-09T10:22:24.278" v="841" actId="20577"/>
          <ac:spMkLst>
            <pc:docMk/>
            <pc:sldMk cId="0" sldId="924"/>
            <ac:spMk id="4" creationId="{DB2DBBBE-E70B-469B-96D9-085F6C06129F}"/>
          </ac:spMkLst>
        </pc:spChg>
        <pc:spChg chg="mod">
          <ac:chgData name="Rhode, Sebastian" userId="92697248-5a72-441a-b62b-c036eb53aac3" providerId="ADAL" clId="{F5226026-6B1B-437E-92A0-17A56200B47A}" dt="2022-10-07T11:48:21.920" v="805" actId="6549"/>
          <ac:spMkLst>
            <pc:docMk/>
            <pc:sldMk cId="0" sldId="924"/>
            <ac:spMk id="16" creationId="{42B4C792-405D-4D57-BCF0-E437E1D1F53A}"/>
          </ac:spMkLst>
        </pc:spChg>
      </pc:sldChg>
      <pc:sldChg chg="del">
        <pc:chgData name="Rhode, Sebastian" userId="92697248-5a72-441a-b62b-c036eb53aac3" providerId="ADAL" clId="{F5226026-6B1B-437E-92A0-17A56200B47A}" dt="2022-10-07T10:55:31.321" v="7" actId="47"/>
        <pc:sldMkLst>
          <pc:docMk/>
          <pc:sldMk cId="1480974455" sldId="939"/>
        </pc:sldMkLst>
      </pc:sldChg>
      <pc:sldChg chg="del">
        <pc:chgData name="Rhode, Sebastian" userId="92697248-5a72-441a-b62b-c036eb53aac3" providerId="ADAL" clId="{F5226026-6B1B-437E-92A0-17A56200B47A}" dt="2022-10-07T10:55:32.093" v="8" actId="47"/>
        <pc:sldMkLst>
          <pc:docMk/>
          <pc:sldMk cId="2407621448" sldId="965"/>
        </pc:sldMkLst>
      </pc:sldChg>
      <pc:sldChg chg="del">
        <pc:chgData name="Rhode, Sebastian" userId="92697248-5a72-441a-b62b-c036eb53aac3" providerId="ADAL" clId="{F5226026-6B1B-437E-92A0-17A56200B47A}" dt="2022-10-07T10:55:30.556" v="6" actId="47"/>
        <pc:sldMkLst>
          <pc:docMk/>
          <pc:sldMk cId="1339929613" sldId="982"/>
        </pc:sldMkLst>
      </pc:sldChg>
      <pc:sldChg chg="del">
        <pc:chgData name="Rhode, Sebastian" userId="92697248-5a72-441a-b62b-c036eb53aac3" providerId="ADAL" clId="{F5226026-6B1B-437E-92A0-17A56200B47A}" dt="2022-10-07T10:55:34.225" v="10" actId="47"/>
        <pc:sldMkLst>
          <pc:docMk/>
          <pc:sldMk cId="1750977891" sldId="986"/>
        </pc:sldMkLst>
      </pc:sldChg>
      <pc:sldChg chg="modSp mod modNotesTx">
        <pc:chgData name="Rhode, Sebastian" userId="92697248-5a72-441a-b62b-c036eb53aac3" providerId="ADAL" clId="{F5226026-6B1B-437E-92A0-17A56200B47A}" dt="2022-10-07T11:24:15.219" v="464" actId="1037"/>
        <pc:sldMkLst>
          <pc:docMk/>
          <pc:sldMk cId="2598348538" sldId="996"/>
        </pc:sldMkLst>
        <pc:picChg chg="mod">
          <ac:chgData name="Rhode, Sebastian" userId="92697248-5a72-441a-b62b-c036eb53aac3" providerId="ADAL" clId="{F5226026-6B1B-437E-92A0-17A56200B47A}" dt="2022-10-07T11:24:15.219" v="464" actId="1037"/>
          <ac:picMkLst>
            <pc:docMk/>
            <pc:sldMk cId="2598348538" sldId="996"/>
            <ac:picMk id="5" creationId="{54B62E9A-A486-4991-92BC-195402D64755}"/>
          </ac:picMkLst>
        </pc:picChg>
      </pc:sldChg>
      <pc:sldChg chg="del">
        <pc:chgData name="Rhode, Sebastian" userId="92697248-5a72-441a-b62b-c036eb53aac3" providerId="ADAL" clId="{F5226026-6B1B-437E-92A0-17A56200B47A}" dt="2022-10-07T10:55:38.669" v="15" actId="47"/>
        <pc:sldMkLst>
          <pc:docMk/>
          <pc:sldMk cId="3895908180" sldId="1824"/>
        </pc:sldMkLst>
      </pc:sldChg>
      <pc:sldChg chg="del">
        <pc:chgData name="Rhode, Sebastian" userId="92697248-5a72-441a-b62b-c036eb53aac3" providerId="ADAL" clId="{F5226026-6B1B-437E-92A0-17A56200B47A}" dt="2022-10-07T11:08:59.370" v="383" actId="47"/>
        <pc:sldMkLst>
          <pc:docMk/>
          <pc:sldMk cId="433376540" sldId="1826"/>
        </pc:sldMkLst>
      </pc:sldChg>
      <pc:sldChg chg="del">
        <pc:chgData name="Rhode, Sebastian" userId="92697248-5a72-441a-b62b-c036eb53aac3" providerId="ADAL" clId="{F5226026-6B1B-437E-92A0-17A56200B47A}" dt="2022-10-07T10:55:40.155" v="17" actId="47"/>
        <pc:sldMkLst>
          <pc:docMk/>
          <pc:sldMk cId="2968534217" sldId="1906"/>
        </pc:sldMkLst>
      </pc:sldChg>
      <pc:sldChg chg="del">
        <pc:chgData name="Rhode, Sebastian" userId="92697248-5a72-441a-b62b-c036eb53aac3" providerId="ADAL" clId="{F5226026-6B1B-437E-92A0-17A56200B47A}" dt="2022-10-07T10:55:36.436" v="12" actId="47"/>
        <pc:sldMkLst>
          <pc:docMk/>
          <pc:sldMk cId="99667396" sldId="1910"/>
        </pc:sldMkLst>
      </pc:sldChg>
      <pc:sldChg chg="del">
        <pc:chgData name="Rhode, Sebastian" userId="92697248-5a72-441a-b62b-c036eb53aac3" providerId="ADAL" clId="{F5226026-6B1B-437E-92A0-17A56200B47A}" dt="2022-10-07T10:53:29.399" v="1" actId="47"/>
        <pc:sldMkLst>
          <pc:docMk/>
          <pc:sldMk cId="2814880267" sldId="1935"/>
        </pc:sldMkLst>
      </pc:sldChg>
      <pc:sldChg chg="del">
        <pc:chgData name="Rhode, Sebastian" userId="92697248-5a72-441a-b62b-c036eb53aac3" providerId="ADAL" clId="{F5226026-6B1B-437E-92A0-17A56200B47A}" dt="2022-10-07T10:55:40.957" v="18" actId="47"/>
        <pc:sldMkLst>
          <pc:docMk/>
          <pc:sldMk cId="3694226282" sldId="1937"/>
        </pc:sldMkLst>
      </pc:sldChg>
      <pc:sldChg chg="modSp mod modNotesTx">
        <pc:chgData name="Rhode, Sebastian" userId="92697248-5a72-441a-b62b-c036eb53aac3" providerId="ADAL" clId="{F5226026-6B1B-437E-92A0-17A56200B47A}" dt="2022-10-07T11:28:24.394" v="548" actId="20577"/>
        <pc:sldMkLst>
          <pc:docMk/>
          <pc:sldMk cId="4146950948" sldId="1943"/>
        </pc:sldMkLst>
        <pc:spChg chg="mod">
          <ac:chgData name="Rhode, Sebastian" userId="92697248-5a72-441a-b62b-c036eb53aac3" providerId="ADAL" clId="{F5226026-6B1B-437E-92A0-17A56200B47A}" dt="2022-10-07T11:28:24.394" v="548" actId="20577"/>
          <ac:spMkLst>
            <pc:docMk/>
            <pc:sldMk cId="4146950948" sldId="1943"/>
            <ac:spMk id="5" creationId="{C29FC91B-3249-4B54-88BB-3E97C377D8CB}"/>
          </ac:spMkLst>
        </pc:spChg>
      </pc:sldChg>
      <pc:sldChg chg="del">
        <pc:chgData name="Rhode, Sebastian" userId="92697248-5a72-441a-b62b-c036eb53aac3" providerId="ADAL" clId="{F5226026-6B1B-437E-92A0-17A56200B47A}" dt="2022-10-07T10:55:29.671" v="5" actId="47"/>
        <pc:sldMkLst>
          <pc:docMk/>
          <pc:sldMk cId="2280882269" sldId="7177"/>
        </pc:sldMkLst>
      </pc:sldChg>
      <pc:sldChg chg="del modNotesTx">
        <pc:chgData name="Rhode, Sebastian" userId="92697248-5a72-441a-b62b-c036eb53aac3" providerId="ADAL" clId="{F5226026-6B1B-437E-92A0-17A56200B47A}" dt="2022-10-07T11:44:57.271" v="706" actId="47"/>
        <pc:sldMkLst>
          <pc:docMk/>
          <pc:sldMk cId="2108669645" sldId="7276"/>
        </pc:sldMkLst>
      </pc:sldChg>
      <pc:sldChg chg="del">
        <pc:chgData name="Rhode, Sebastian" userId="92697248-5a72-441a-b62b-c036eb53aac3" providerId="ADAL" clId="{F5226026-6B1B-437E-92A0-17A56200B47A}" dt="2022-10-07T10:55:41.612" v="19" actId="47"/>
        <pc:sldMkLst>
          <pc:docMk/>
          <pc:sldMk cId="2454462610" sldId="7279"/>
        </pc:sldMkLst>
      </pc:sldChg>
      <pc:sldChg chg="modSp mod modNotesTx">
        <pc:chgData name="Rhode, Sebastian" userId="92697248-5a72-441a-b62b-c036eb53aac3" providerId="ADAL" clId="{F5226026-6B1B-437E-92A0-17A56200B47A}" dt="2022-10-07T11:19:44.136" v="440" actId="20577"/>
        <pc:sldMkLst>
          <pc:docMk/>
          <pc:sldMk cId="1612466798" sldId="7282"/>
        </pc:sldMkLst>
        <pc:spChg chg="mod">
          <ac:chgData name="Rhode, Sebastian" userId="92697248-5a72-441a-b62b-c036eb53aac3" providerId="ADAL" clId="{F5226026-6B1B-437E-92A0-17A56200B47A}" dt="2022-10-07T11:09:39.047" v="431" actId="5793"/>
          <ac:spMkLst>
            <pc:docMk/>
            <pc:sldMk cId="1612466798" sldId="7282"/>
            <ac:spMk id="7" creationId="{A240ABB9-E6C7-47A9-92B6-590845A12610}"/>
          </ac:spMkLst>
        </pc:spChg>
      </pc:sldChg>
      <pc:sldChg chg="del">
        <pc:chgData name="Rhode, Sebastian" userId="92697248-5a72-441a-b62b-c036eb53aac3" providerId="ADAL" clId="{F5226026-6B1B-437E-92A0-17A56200B47A}" dt="2022-10-07T10:55:39.416" v="16" actId="47"/>
        <pc:sldMkLst>
          <pc:docMk/>
          <pc:sldMk cId="1660046832" sldId="7284"/>
        </pc:sldMkLst>
      </pc:sldChg>
      <pc:sldChg chg="del">
        <pc:chgData name="Rhode, Sebastian" userId="92697248-5a72-441a-b62b-c036eb53aac3" providerId="ADAL" clId="{F5226026-6B1B-437E-92A0-17A56200B47A}" dt="2022-10-07T11:08:54.780" v="379" actId="47"/>
        <pc:sldMkLst>
          <pc:docMk/>
          <pc:sldMk cId="706577693" sldId="7294"/>
        </pc:sldMkLst>
      </pc:sldChg>
      <pc:sldChg chg="modSp mod">
        <pc:chgData name="Rhode, Sebastian" userId="92697248-5a72-441a-b62b-c036eb53aac3" providerId="ADAL" clId="{F5226026-6B1B-437E-92A0-17A56200B47A}" dt="2022-10-07T11:08:42.259" v="378" actId="6549"/>
        <pc:sldMkLst>
          <pc:docMk/>
          <pc:sldMk cId="2340375118" sldId="7295"/>
        </pc:sldMkLst>
        <pc:spChg chg="mod">
          <ac:chgData name="Rhode, Sebastian" userId="92697248-5a72-441a-b62b-c036eb53aac3" providerId="ADAL" clId="{F5226026-6B1B-437E-92A0-17A56200B47A}" dt="2022-10-07T11:08:42.259" v="378" actId="6549"/>
          <ac:spMkLst>
            <pc:docMk/>
            <pc:sldMk cId="2340375118" sldId="7295"/>
            <ac:spMk id="2" creationId="{95A674F4-CF3D-40F9-B97E-E0C1DE84F8E9}"/>
          </ac:spMkLst>
        </pc:spChg>
        <pc:spChg chg="mod">
          <ac:chgData name="Rhode, Sebastian" userId="92697248-5a72-441a-b62b-c036eb53aac3" providerId="ADAL" clId="{F5226026-6B1B-437E-92A0-17A56200B47A}" dt="2022-10-07T11:08:17" v="257" actId="1035"/>
          <ac:spMkLst>
            <pc:docMk/>
            <pc:sldMk cId="2340375118" sldId="7295"/>
            <ac:spMk id="4" creationId="{00000000-0000-0000-0000-000000000000}"/>
          </ac:spMkLst>
        </pc:spChg>
      </pc:sldChg>
      <pc:sldChg chg="del">
        <pc:chgData name="Rhode, Sebastian" userId="92697248-5a72-441a-b62b-c036eb53aac3" providerId="ADAL" clId="{F5226026-6B1B-437E-92A0-17A56200B47A}" dt="2022-10-07T11:09:01.865" v="384" actId="47"/>
        <pc:sldMkLst>
          <pc:docMk/>
          <pc:sldMk cId="157236825" sldId="7297"/>
        </pc:sldMkLst>
      </pc:sldChg>
      <pc:sldChg chg="modSp mod modNotesTx">
        <pc:chgData name="Rhode, Sebastian" userId="92697248-5a72-441a-b62b-c036eb53aac3" providerId="ADAL" clId="{F5226026-6B1B-437E-92A0-17A56200B47A}" dt="2022-10-07T11:46:51.760" v="736" actId="20577"/>
        <pc:sldMkLst>
          <pc:docMk/>
          <pc:sldMk cId="2698995414" sldId="7302"/>
        </pc:sldMkLst>
        <pc:spChg chg="mod">
          <ac:chgData name="Rhode, Sebastian" userId="92697248-5a72-441a-b62b-c036eb53aac3" providerId="ADAL" clId="{F5226026-6B1B-437E-92A0-17A56200B47A}" dt="2022-10-07T11:46:51.760" v="736" actId="20577"/>
          <ac:spMkLst>
            <pc:docMk/>
            <pc:sldMk cId="2698995414" sldId="7302"/>
            <ac:spMk id="2" creationId="{167A7D10-5B18-4056-BCFC-7A86EC099D59}"/>
          </ac:spMkLst>
        </pc:spChg>
      </pc:sldChg>
      <pc:sldChg chg="del">
        <pc:chgData name="Rhode, Sebastian" userId="92697248-5a72-441a-b62b-c036eb53aac3" providerId="ADAL" clId="{F5226026-6B1B-437E-92A0-17A56200B47A}" dt="2022-10-07T10:55:42.237" v="20" actId="47"/>
        <pc:sldMkLst>
          <pc:docMk/>
          <pc:sldMk cId="3812355261" sldId="7309"/>
        </pc:sldMkLst>
      </pc:sldChg>
      <pc:sldChg chg="modSp mod modNotesTx">
        <pc:chgData name="Rhode, Sebastian" userId="92697248-5a72-441a-b62b-c036eb53aac3" providerId="ADAL" clId="{F5226026-6B1B-437E-92A0-17A56200B47A}" dt="2022-10-07T11:28:16.429" v="546" actId="113"/>
        <pc:sldMkLst>
          <pc:docMk/>
          <pc:sldMk cId="1931786703" sldId="2147472193"/>
        </pc:sldMkLst>
        <pc:spChg chg="mod">
          <ac:chgData name="Rhode, Sebastian" userId="92697248-5a72-441a-b62b-c036eb53aac3" providerId="ADAL" clId="{F5226026-6B1B-437E-92A0-17A56200B47A}" dt="2022-10-07T11:28:16.429" v="546" actId="113"/>
          <ac:spMkLst>
            <pc:docMk/>
            <pc:sldMk cId="1931786703" sldId="2147472193"/>
            <ac:spMk id="7" creationId="{BE3A85D3-8E36-4FE1-A00D-AFCEC11BD2D1}"/>
          </ac:spMkLst>
        </pc:spChg>
      </pc:sldChg>
      <pc:sldChg chg="del">
        <pc:chgData name="Rhode, Sebastian" userId="92697248-5a72-441a-b62b-c036eb53aac3" providerId="ADAL" clId="{F5226026-6B1B-437E-92A0-17A56200B47A}" dt="2022-10-07T10:55:32.878" v="9" actId="47"/>
        <pc:sldMkLst>
          <pc:docMk/>
          <pc:sldMk cId="1247156253" sldId="2147472194"/>
        </pc:sldMkLst>
      </pc:sldChg>
      <pc:sldChg chg="del">
        <pc:chgData name="Rhode, Sebastian" userId="92697248-5a72-441a-b62b-c036eb53aac3" providerId="ADAL" clId="{F5226026-6B1B-437E-92A0-17A56200B47A}" dt="2022-10-07T10:55:37.946" v="14" actId="47"/>
        <pc:sldMkLst>
          <pc:docMk/>
          <pc:sldMk cId="1610010850" sldId="2147472195"/>
        </pc:sldMkLst>
      </pc:sldChg>
      <pc:sldChg chg="del">
        <pc:chgData name="Rhode, Sebastian" userId="92697248-5a72-441a-b62b-c036eb53aac3" providerId="ADAL" clId="{F5226026-6B1B-437E-92A0-17A56200B47A}" dt="2022-10-07T10:55:35.498" v="11" actId="47"/>
        <pc:sldMkLst>
          <pc:docMk/>
          <pc:sldMk cId="2239853023" sldId="2147472196"/>
        </pc:sldMkLst>
      </pc:sldChg>
      <pc:sldChg chg="modNotesTx">
        <pc:chgData name="Rhode, Sebastian" userId="92697248-5a72-441a-b62b-c036eb53aac3" providerId="ADAL" clId="{F5226026-6B1B-437E-92A0-17A56200B47A}" dt="2022-10-07T11:23:10.867" v="447" actId="20577"/>
        <pc:sldMkLst>
          <pc:docMk/>
          <pc:sldMk cId="288245999" sldId="2147472206"/>
        </pc:sldMkLst>
      </pc:sldChg>
      <pc:sldChg chg="modSp mod modNotesTx">
        <pc:chgData name="Rhode, Sebastian" userId="92697248-5a72-441a-b62b-c036eb53aac3" providerId="ADAL" clId="{F5226026-6B1B-437E-92A0-17A56200B47A}" dt="2022-10-07T11:25:19.384" v="486" actId="6549"/>
        <pc:sldMkLst>
          <pc:docMk/>
          <pc:sldMk cId="957785836" sldId="2147472207"/>
        </pc:sldMkLst>
        <pc:spChg chg="mod">
          <ac:chgData name="Rhode, Sebastian" userId="92697248-5a72-441a-b62b-c036eb53aac3" providerId="ADAL" clId="{F5226026-6B1B-437E-92A0-17A56200B47A}" dt="2022-10-07T11:25:19.384" v="486" actId="6549"/>
          <ac:spMkLst>
            <pc:docMk/>
            <pc:sldMk cId="957785836" sldId="2147472207"/>
            <ac:spMk id="7" creationId="{F96348CA-E8D6-4A41-A1FC-AC6AC86789FB}"/>
          </ac:spMkLst>
        </pc:spChg>
      </pc:sldChg>
      <pc:sldChg chg="del">
        <pc:chgData name="Rhode, Sebastian" userId="92697248-5a72-441a-b62b-c036eb53aac3" providerId="ADAL" clId="{F5226026-6B1B-437E-92A0-17A56200B47A}" dt="2022-10-07T10:55:23.991" v="4" actId="47"/>
        <pc:sldMkLst>
          <pc:docMk/>
          <pc:sldMk cId="919119841" sldId="2147472208"/>
        </pc:sldMkLst>
      </pc:sldChg>
      <pc:sldChg chg="del">
        <pc:chgData name="Rhode, Sebastian" userId="92697248-5a72-441a-b62b-c036eb53aac3" providerId="ADAL" clId="{F5226026-6B1B-437E-92A0-17A56200B47A}" dt="2022-10-07T10:54:17.220" v="2" actId="47"/>
        <pc:sldMkLst>
          <pc:docMk/>
          <pc:sldMk cId="2094501361" sldId="2147472209"/>
        </pc:sldMkLst>
      </pc:sldChg>
      <pc:sldChg chg="del">
        <pc:chgData name="Rhode, Sebastian" userId="92697248-5a72-441a-b62b-c036eb53aac3" providerId="ADAL" clId="{F5226026-6B1B-437E-92A0-17A56200B47A}" dt="2022-10-07T10:54:47.776" v="3" actId="47"/>
        <pc:sldMkLst>
          <pc:docMk/>
          <pc:sldMk cId="1863279704" sldId="2147472210"/>
        </pc:sldMkLst>
      </pc:sldChg>
      <pc:sldChg chg="addSp delSp modSp mod modNotesTx">
        <pc:chgData name="Rhode, Sebastian" userId="92697248-5a72-441a-b62b-c036eb53aac3" providerId="ADAL" clId="{F5226026-6B1B-437E-92A0-17A56200B47A}" dt="2022-10-09T10:21:04.355" v="816" actId="5793"/>
        <pc:sldMkLst>
          <pc:docMk/>
          <pc:sldMk cId="1168039588" sldId="2147472211"/>
        </pc:sldMkLst>
        <pc:spChg chg="mod">
          <ac:chgData name="Rhode, Sebastian" userId="92697248-5a72-441a-b62b-c036eb53aac3" providerId="ADAL" clId="{F5226026-6B1B-437E-92A0-17A56200B47A}" dt="2022-10-07T11:44:37.293" v="704" actId="6549"/>
          <ac:spMkLst>
            <pc:docMk/>
            <pc:sldMk cId="1168039588" sldId="2147472211"/>
            <ac:spMk id="5" creationId="{3518259F-49E1-4773-8B95-4EB395814DDF}"/>
          </ac:spMkLst>
        </pc:spChg>
        <pc:grpChg chg="add mod">
          <ac:chgData name="Rhode, Sebastian" userId="92697248-5a72-441a-b62b-c036eb53aac3" providerId="ADAL" clId="{F5226026-6B1B-437E-92A0-17A56200B47A}" dt="2022-10-07T11:43:45.565" v="654"/>
          <ac:grpSpMkLst>
            <pc:docMk/>
            <pc:sldMk cId="1168039588" sldId="2147472211"/>
            <ac:grpSpMk id="8" creationId="{76B2F0EF-67B9-4E82-9DF0-915FF72F15AD}"/>
          </ac:grpSpMkLst>
        </pc:grpChg>
        <pc:picChg chg="del">
          <ac:chgData name="Rhode, Sebastian" userId="92697248-5a72-441a-b62b-c036eb53aac3" providerId="ADAL" clId="{F5226026-6B1B-437E-92A0-17A56200B47A}" dt="2022-10-07T11:41:36.813" v="552" actId="478"/>
          <ac:picMkLst>
            <pc:docMk/>
            <pc:sldMk cId="1168039588" sldId="2147472211"/>
            <ac:picMk id="6" creationId="{934DBFB2-F827-49E1-99D2-2A2AE89D8731}"/>
          </ac:picMkLst>
        </pc:picChg>
        <pc:picChg chg="add mod">
          <ac:chgData name="Rhode, Sebastian" userId="92697248-5a72-441a-b62b-c036eb53aac3" providerId="ADAL" clId="{F5226026-6B1B-437E-92A0-17A56200B47A}" dt="2022-10-07T11:44:47.594" v="705" actId="1076"/>
          <ac:picMkLst>
            <pc:docMk/>
            <pc:sldMk cId="1168039588" sldId="2147472211"/>
            <ac:picMk id="7" creationId="{883B92E9-E122-41CD-AFA0-F74FB6BB1575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9" creationId="{1ED51E4C-469F-4286-81BD-FC543345B30C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0" creationId="{678A1537-C864-49E4-BC31-E5798B94F62A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1" creationId="{F17AE153-5B8B-47C9-8D9E-ED8B7DD2CC9B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2" creationId="{FC211328-3B8E-4131-8D4B-4C6E0DF7D011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3" creationId="{65AA20F1-DF0F-4CF8-89E3-2AD2ADACCF1D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4" creationId="{A98564E5-E2ED-4D83-9A96-404E3C3FE24E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5" creationId="{5EC7697C-2B1C-4334-819E-78DA17FE4384}"/>
          </ac:picMkLst>
        </pc:picChg>
      </pc:sldChg>
      <pc:sldChg chg="del modNotesTx">
        <pc:chgData name="Rhode, Sebastian" userId="92697248-5a72-441a-b62b-c036eb53aac3" providerId="ADAL" clId="{F5226026-6B1B-437E-92A0-17A56200B47A}" dt="2022-10-07T11:27:39.913" v="536" actId="47"/>
        <pc:sldMkLst>
          <pc:docMk/>
          <pc:sldMk cId="579590479" sldId="2147472212"/>
        </pc:sldMkLst>
      </pc:sldChg>
      <pc:sldChg chg="del">
        <pc:chgData name="Rhode, Sebastian" userId="92697248-5a72-441a-b62b-c036eb53aac3" providerId="ADAL" clId="{F5226026-6B1B-437E-92A0-17A56200B47A}" dt="2022-10-07T11:08:56.039" v="380" actId="47"/>
        <pc:sldMkLst>
          <pc:docMk/>
          <pc:sldMk cId="1531507650" sldId="2147472213"/>
        </pc:sldMkLst>
      </pc:sldChg>
      <pc:sldChg chg="del">
        <pc:chgData name="Rhode, Sebastian" userId="92697248-5a72-441a-b62b-c036eb53aac3" providerId="ADAL" clId="{F5226026-6B1B-437E-92A0-17A56200B47A}" dt="2022-10-07T11:08:57.353" v="381" actId="47"/>
        <pc:sldMkLst>
          <pc:docMk/>
          <pc:sldMk cId="2231223193" sldId="2147472214"/>
        </pc:sldMkLst>
      </pc:sldChg>
      <pc:sldChg chg="del">
        <pc:chgData name="Rhode, Sebastian" userId="92697248-5a72-441a-b62b-c036eb53aac3" providerId="ADAL" clId="{F5226026-6B1B-437E-92A0-17A56200B47A}" dt="2022-10-07T11:08:58.376" v="382" actId="47"/>
        <pc:sldMkLst>
          <pc:docMk/>
          <pc:sldMk cId="1776856563" sldId="2147472215"/>
        </pc:sldMkLst>
      </pc:sldChg>
      <pc:sldChg chg="modNotesTx">
        <pc:chgData name="Rhode, Sebastian" userId="92697248-5a72-441a-b62b-c036eb53aac3" providerId="ADAL" clId="{F5226026-6B1B-437E-92A0-17A56200B47A}" dt="2022-10-07T11:09:56.529" v="435" actId="20577"/>
        <pc:sldMkLst>
          <pc:docMk/>
          <pc:sldMk cId="1849286450" sldId="2147472216"/>
        </pc:sldMkLst>
      </pc:sldChg>
      <pc:sldChg chg="del modNotesTx">
        <pc:chgData name="Rhode, Sebastian" userId="92697248-5a72-441a-b62b-c036eb53aac3" providerId="ADAL" clId="{F5226026-6B1B-437E-92A0-17A56200B47A}" dt="2022-10-07T11:20:32.892" v="444" actId="47"/>
        <pc:sldMkLst>
          <pc:docMk/>
          <pc:sldMk cId="3027770320" sldId="2147472217"/>
        </pc:sldMkLst>
      </pc:sldChg>
      <pc:sldChg chg="add ord">
        <pc:chgData name="Rhode, Sebastian" userId="92697248-5a72-441a-b62b-c036eb53aac3" providerId="ADAL" clId="{F5226026-6B1B-437E-92A0-17A56200B47A}" dt="2022-10-07T11:27:54.118" v="538"/>
        <pc:sldMkLst>
          <pc:docMk/>
          <pc:sldMk cId="737533516" sldId="2147472218"/>
        </pc:sldMkLst>
      </pc:sldChg>
      <pc:sldChg chg="addSp delSp modSp add mod ord modAnim modNotesTx">
        <pc:chgData name="Rhode, Sebastian" userId="92697248-5a72-441a-b62b-c036eb53aac3" providerId="ADAL" clId="{F5226026-6B1B-437E-92A0-17A56200B47A}" dt="2022-10-07T11:19:46.926" v="441" actId="20577"/>
        <pc:sldMkLst>
          <pc:docMk/>
          <pc:sldMk cId="3521581090" sldId="2147472219"/>
        </pc:sldMkLst>
        <pc:spChg chg="del">
          <ac:chgData name="Rhode, Sebastian" userId="92697248-5a72-441a-b62b-c036eb53aac3" providerId="ADAL" clId="{F5226026-6B1B-437E-92A0-17A56200B47A}" dt="2022-10-07T10:58:59.217" v="25" actId="478"/>
          <ac:spMkLst>
            <pc:docMk/>
            <pc:sldMk cId="3521581090" sldId="2147472219"/>
            <ac:spMk id="3" creationId="{0FD50A1F-3794-42DB-BEAF-A910741E2E78}"/>
          </ac:spMkLst>
        </pc:spChg>
        <pc:spChg chg="add del mod">
          <ac:chgData name="Rhode, Sebastian" userId="92697248-5a72-441a-b62b-c036eb53aac3" providerId="ADAL" clId="{F5226026-6B1B-437E-92A0-17A56200B47A}" dt="2022-10-07T10:59:02.439" v="26" actId="478"/>
          <ac:spMkLst>
            <pc:docMk/>
            <pc:sldMk cId="3521581090" sldId="2147472219"/>
            <ac:spMk id="5" creationId="{FC2FD54F-453C-4F55-BECD-E0E1BA0AE65C}"/>
          </ac:spMkLst>
        </pc:spChg>
        <pc:picChg chg="add mod">
          <ac:chgData name="Rhode, Sebastian" userId="92697248-5a72-441a-b62b-c036eb53aac3" providerId="ADAL" clId="{F5226026-6B1B-437E-92A0-17A56200B47A}" dt="2022-10-07T10:59:38.660" v="82" actId="1035"/>
          <ac:picMkLst>
            <pc:docMk/>
            <pc:sldMk cId="3521581090" sldId="2147472219"/>
            <ac:picMk id="6" creationId="{62803305-C90B-4EB8-9127-43984DF3FAF0}"/>
          </ac:picMkLst>
        </pc:picChg>
      </pc:sldChg>
      <pc:sldChg chg="add ord modNotesTx">
        <pc:chgData name="Rhode, Sebastian" userId="92697248-5a72-441a-b62b-c036eb53aac3" providerId="ADAL" clId="{F5226026-6B1B-437E-92A0-17A56200B47A}" dt="2022-10-09T10:21:00.887" v="815" actId="6549"/>
        <pc:sldMkLst>
          <pc:docMk/>
          <pc:sldMk cId="2224039739" sldId="2147472236"/>
        </pc:sldMkLst>
      </pc:sldChg>
      <pc:sldChg chg="add del">
        <pc:chgData name="Rhode, Sebastian" userId="92697248-5a72-441a-b62b-c036eb53aac3" providerId="ADAL" clId="{F5226026-6B1B-437E-92A0-17A56200B47A}" dt="2022-10-07T11:46:22.727" v="708" actId="47"/>
        <pc:sldMkLst>
          <pc:docMk/>
          <pc:sldMk cId="1519445539" sldId="2147472242"/>
        </pc:sldMkLst>
      </pc:sldChg>
      <pc:sldMasterChg chg="delSldLayout">
        <pc:chgData name="Rhode, Sebastian" userId="92697248-5a72-441a-b62b-c036eb53aac3" providerId="ADAL" clId="{F5226026-6B1B-437E-92A0-17A56200B47A}" dt="2022-10-07T10:55:38.669" v="15" actId="47"/>
        <pc:sldMasterMkLst>
          <pc:docMk/>
          <pc:sldMasterMk cId="2345108238" sldId="2147483666"/>
        </pc:sldMasterMkLst>
        <pc:sldLayoutChg chg="del">
          <pc:chgData name="Rhode, Sebastian" userId="92697248-5a72-441a-b62b-c036eb53aac3" providerId="ADAL" clId="{F5226026-6B1B-437E-92A0-17A56200B47A}" dt="2022-10-07T10:55:38.669" v="15" actId="47"/>
          <pc:sldLayoutMkLst>
            <pc:docMk/>
            <pc:sldMasterMk cId="2345108238" sldId="2147483666"/>
            <pc:sldLayoutMk cId="3003327366" sldId="2147483693"/>
          </pc:sldLayoutMkLst>
        </pc:sldLayoutChg>
      </pc:sldMasterChg>
    </pc:docChg>
  </pc:docChgLst>
  <pc:docChgLst>
    <pc:chgData name="Rhode, Sebastian" userId="92697248-5a72-441a-b62b-c036eb53aac3" providerId="ADAL" clId="{6E43A3F0-F5FC-437D-9682-DB49BC96987D}"/>
    <pc:docChg chg="modSld">
      <pc:chgData name="Rhode, Sebastian" userId="92697248-5a72-441a-b62b-c036eb53aac3" providerId="ADAL" clId="{6E43A3F0-F5FC-437D-9682-DB49BC96987D}" dt="2022-08-29T14:09:35.317" v="17" actId="1038"/>
      <pc:docMkLst>
        <pc:docMk/>
      </pc:docMkLst>
      <pc:sldChg chg="modSp mod">
        <pc:chgData name="Rhode, Sebastian" userId="92697248-5a72-441a-b62b-c036eb53aac3" providerId="ADAL" clId="{6E43A3F0-F5FC-437D-9682-DB49BC96987D}" dt="2022-08-29T14:08:45.542" v="9" actId="1037"/>
        <pc:sldMkLst>
          <pc:docMk/>
          <pc:sldMk cId="2598348538" sldId="996"/>
        </pc:sldMkLst>
        <pc:picChg chg="mod">
          <ac:chgData name="Rhode, Sebastian" userId="92697248-5a72-441a-b62b-c036eb53aac3" providerId="ADAL" clId="{6E43A3F0-F5FC-437D-9682-DB49BC96987D}" dt="2022-08-29T14:08:45.542" v="9" actId="1037"/>
          <ac:picMkLst>
            <pc:docMk/>
            <pc:sldMk cId="2598348538" sldId="996"/>
            <ac:picMk id="5" creationId="{54B62E9A-A486-4991-92BC-195402D64755}"/>
          </ac:picMkLst>
        </pc:picChg>
      </pc:sldChg>
      <pc:sldChg chg="modSp mod">
        <pc:chgData name="Rhode, Sebastian" userId="92697248-5a72-441a-b62b-c036eb53aac3" providerId="ADAL" clId="{6E43A3F0-F5FC-437D-9682-DB49BC96987D}" dt="2022-08-29T14:09:35.317" v="17" actId="1038"/>
        <pc:sldMkLst>
          <pc:docMk/>
          <pc:sldMk cId="288245999" sldId="2147472206"/>
        </pc:sldMkLst>
        <pc:picChg chg="mod">
          <ac:chgData name="Rhode, Sebastian" userId="92697248-5a72-441a-b62b-c036eb53aac3" providerId="ADAL" clId="{6E43A3F0-F5FC-437D-9682-DB49BC96987D}" dt="2022-08-29T14:09:35.317" v="17" actId="1038"/>
          <ac:picMkLst>
            <pc:docMk/>
            <pc:sldMk cId="288245999" sldId="2147472206"/>
            <ac:picMk id="5" creationId="{54B62E9A-A486-4991-92BC-195402D64755}"/>
          </ac:picMkLst>
        </pc:picChg>
      </pc:sldChg>
    </pc:docChg>
  </pc:docChgLst>
  <pc:docChgLst>
    <pc:chgData name="Rhode, Sebastian" userId="92697248-5a72-441a-b62b-c036eb53aac3" providerId="ADAL" clId="{87C18A4F-2F55-461A-8F75-B92714D9DF10}"/>
    <pc:docChg chg="undo custSel addSld delSld modSld modSection">
      <pc:chgData name="Rhode, Sebastian" userId="92697248-5a72-441a-b62b-c036eb53aac3" providerId="ADAL" clId="{87C18A4F-2F55-461A-8F75-B92714D9DF10}" dt="2021-09-30T14:45:50.475" v="566"/>
      <pc:docMkLst>
        <pc:docMk/>
      </pc:docMkLst>
      <pc:sldChg chg="add">
        <pc:chgData name="Rhode, Sebastian" userId="92697248-5a72-441a-b62b-c036eb53aac3" providerId="ADAL" clId="{87C18A4F-2F55-461A-8F75-B92714D9DF10}" dt="2021-09-30T13:25:50.766" v="172"/>
        <pc:sldMkLst>
          <pc:docMk/>
          <pc:sldMk cId="3241401368" sldId="261"/>
        </pc:sldMkLst>
      </pc:sldChg>
      <pc:sldChg chg="add">
        <pc:chgData name="Rhode, Sebastian" userId="92697248-5a72-441a-b62b-c036eb53aac3" providerId="ADAL" clId="{87C18A4F-2F55-461A-8F75-B92714D9DF10}" dt="2021-09-30T13:25:50.766" v="172"/>
        <pc:sldMkLst>
          <pc:docMk/>
          <pc:sldMk cId="551748776" sldId="264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608684620" sldId="369"/>
        </pc:sldMkLst>
      </pc:sldChg>
      <pc:sldChg chg="addSp delSp modSp mod">
        <pc:chgData name="Rhode, Sebastian" userId="92697248-5a72-441a-b62b-c036eb53aac3" providerId="ADAL" clId="{87C18A4F-2F55-461A-8F75-B92714D9DF10}" dt="2021-09-30T12:50:30.270" v="0" actId="478"/>
        <pc:sldMkLst>
          <pc:docMk/>
          <pc:sldMk cId="0" sldId="924"/>
        </pc:sldMkLst>
        <pc:spChg chg="add mod">
          <ac:chgData name="Rhode, Sebastian" userId="92697248-5a72-441a-b62b-c036eb53aac3" providerId="ADAL" clId="{87C18A4F-2F55-461A-8F75-B92714D9DF10}" dt="2021-09-30T12:50:30.270" v="0" actId="478"/>
          <ac:spMkLst>
            <pc:docMk/>
            <pc:sldMk cId="0" sldId="924"/>
            <ac:spMk id="3" creationId="{0D7C342D-AA42-403F-ADF0-B4D95580DA7A}"/>
          </ac:spMkLst>
        </pc:spChg>
        <pc:spChg chg="del">
          <ac:chgData name="Rhode, Sebastian" userId="92697248-5a72-441a-b62b-c036eb53aac3" providerId="ADAL" clId="{87C18A4F-2F55-461A-8F75-B92714D9DF10}" dt="2021-09-30T12:50:30.270" v="0" actId="478"/>
          <ac:spMkLst>
            <pc:docMk/>
            <pc:sldMk cId="0" sldId="924"/>
            <ac:spMk id="17" creationId="{1CAD0718-7C24-493E-96D0-66E8E0E6D22B}"/>
          </ac:spMkLst>
        </pc:spChg>
      </pc:sldChg>
      <pc:sldChg chg="modSp mod">
        <pc:chgData name="Rhode, Sebastian" userId="92697248-5a72-441a-b62b-c036eb53aac3" providerId="ADAL" clId="{87C18A4F-2F55-461A-8F75-B92714D9DF10}" dt="2021-09-30T13:48:15.462" v="353" actId="113"/>
        <pc:sldMkLst>
          <pc:docMk/>
          <pc:sldMk cId="1836672678" sldId="985"/>
        </pc:sldMkLst>
        <pc:spChg chg="mod">
          <ac:chgData name="Rhode, Sebastian" userId="92697248-5a72-441a-b62b-c036eb53aac3" providerId="ADAL" clId="{87C18A4F-2F55-461A-8F75-B92714D9DF10}" dt="2021-09-30T13:48:15.462" v="353" actId="113"/>
          <ac:spMkLst>
            <pc:docMk/>
            <pc:sldMk cId="1836672678" sldId="985"/>
            <ac:spMk id="6" creationId="{00000000-0000-0000-0000-000000000000}"/>
          </ac:spMkLst>
        </pc:spChg>
      </pc:sldChg>
      <pc:sldChg chg="addSp modSp mod">
        <pc:chgData name="Rhode, Sebastian" userId="92697248-5a72-441a-b62b-c036eb53aac3" providerId="ADAL" clId="{87C18A4F-2F55-461A-8F75-B92714D9DF10}" dt="2021-09-30T13:27:59.718" v="251" actId="6549"/>
        <pc:sldMkLst>
          <pc:docMk/>
          <pc:sldMk cId="2239559050" sldId="1016"/>
        </pc:sldMkLst>
        <pc:spChg chg="add mod">
          <ac:chgData name="Rhode, Sebastian" userId="92697248-5a72-441a-b62b-c036eb53aac3" providerId="ADAL" clId="{87C18A4F-2F55-461A-8F75-B92714D9DF10}" dt="2021-09-30T13:27:59.718" v="251" actId="6549"/>
          <ac:spMkLst>
            <pc:docMk/>
            <pc:sldMk cId="2239559050" sldId="1016"/>
            <ac:spMk id="34" creationId="{108318E6-EEB9-48E1-B8B8-21F2167A44AF}"/>
          </ac:spMkLst>
        </pc:spChg>
        <pc:spChg chg="mod">
          <ac:chgData name="Rhode, Sebastian" userId="92697248-5a72-441a-b62b-c036eb53aac3" providerId="ADAL" clId="{87C18A4F-2F55-461A-8F75-B92714D9DF10}" dt="2021-09-30T13:27:42.359" v="228" actId="1076"/>
          <ac:spMkLst>
            <pc:docMk/>
            <pc:sldMk cId="2239559050" sldId="1016"/>
            <ac:spMk id="87" creationId="{543B3C7A-C98A-4593-A360-8111E0244B2C}"/>
          </ac:spMkLst>
        </pc:spChg>
        <pc:picChg chg="add mod">
          <ac:chgData name="Rhode, Sebastian" userId="92697248-5a72-441a-b62b-c036eb53aac3" providerId="ADAL" clId="{87C18A4F-2F55-461A-8F75-B92714D9DF10}" dt="2021-09-30T13:27:38.014" v="227" actId="14100"/>
          <ac:picMkLst>
            <pc:docMk/>
            <pc:sldMk cId="2239559050" sldId="1016"/>
            <ac:picMk id="33" creationId="{925E7CBA-2A16-49ED-B50F-FC56E0133476}"/>
          </ac:picMkLst>
        </pc:picChg>
        <pc:picChg chg="mod">
          <ac:chgData name="Rhode, Sebastian" userId="92697248-5a72-441a-b62b-c036eb53aac3" providerId="ADAL" clId="{87C18A4F-2F55-461A-8F75-B92714D9DF10}" dt="2021-09-30T13:27:26.667" v="225" actId="1038"/>
          <ac:picMkLst>
            <pc:docMk/>
            <pc:sldMk cId="2239559050" sldId="1016"/>
            <ac:picMk id="77" creationId="{7B874FB3-5D02-4C3F-B7D0-261279D4F16B}"/>
          </ac:picMkLst>
        </pc:picChg>
      </pc:sldChg>
      <pc:sldChg chg="modSp add del mod">
        <pc:chgData name="Rhode, Sebastian" userId="92697248-5a72-441a-b62b-c036eb53aac3" providerId="ADAL" clId="{87C18A4F-2F55-461A-8F75-B92714D9DF10}" dt="2021-09-30T13:49:28.098" v="354" actId="47"/>
        <pc:sldMkLst>
          <pc:docMk/>
          <pc:sldMk cId="3922535145" sldId="1823"/>
        </pc:sldMkLst>
        <pc:spChg chg="mod">
          <ac:chgData name="Rhode, Sebastian" userId="92697248-5a72-441a-b62b-c036eb53aac3" providerId="ADAL" clId="{87C18A4F-2F55-461A-8F75-B92714D9DF10}" dt="2021-09-30T13:36:11.530" v="301" actId="6549"/>
          <ac:spMkLst>
            <pc:docMk/>
            <pc:sldMk cId="3922535145" sldId="1823"/>
            <ac:spMk id="2" creationId="{5C94C127-1E75-4496-AC60-E5ADC7D6C25B}"/>
          </ac:spMkLst>
        </pc:spChg>
      </pc:sldChg>
      <pc:sldChg chg="modSp add mod">
        <pc:chgData name="Rhode, Sebastian" userId="92697248-5a72-441a-b62b-c036eb53aac3" providerId="ADAL" clId="{87C18A4F-2F55-461A-8F75-B92714D9DF10}" dt="2021-09-30T13:36:28.034" v="302"/>
        <pc:sldMkLst>
          <pc:docMk/>
          <pc:sldMk cId="3895908180" sldId="1824"/>
        </pc:sldMkLst>
        <pc:spChg chg="mod">
          <ac:chgData name="Rhode, Sebastian" userId="92697248-5a72-441a-b62b-c036eb53aac3" providerId="ADAL" clId="{87C18A4F-2F55-461A-8F75-B92714D9DF10}" dt="2021-09-30T13:36:28.034" v="302"/>
          <ac:spMkLst>
            <pc:docMk/>
            <pc:sldMk cId="3895908180" sldId="1824"/>
            <ac:spMk id="2" creationId="{5C94C127-1E75-4496-AC60-E5ADC7D6C25B}"/>
          </ac:spMkLst>
        </pc:spChg>
      </pc:sldChg>
      <pc:sldChg chg="addSp delSp modSp add mod modClrScheme chgLayout">
        <pc:chgData name="Rhode, Sebastian" userId="92697248-5a72-441a-b62b-c036eb53aac3" providerId="ADAL" clId="{87C18A4F-2F55-461A-8F75-B92714D9DF10}" dt="2021-09-30T13:52:46.213" v="363" actId="20577"/>
        <pc:sldMkLst>
          <pc:docMk/>
          <pc:sldMk cId="433376540" sldId="1826"/>
        </pc:sldMkLst>
        <pc:spChg chg="mod ord">
          <ac:chgData name="Rhode, Sebastian" userId="92697248-5a72-441a-b62b-c036eb53aac3" providerId="ADAL" clId="{87C18A4F-2F55-461A-8F75-B92714D9DF10}" dt="2021-09-30T13:50:58.833" v="358" actId="700"/>
          <ac:spMkLst>
            <pc:docMk/>
            <pc:sldMk cId="433376540" sldId="1826"/>
            <ac:spMk id="2" creationId="{554C5B2F-12A8-4051-9400-30C18DACC8BE}"/>
          </ac:spMkLst>
        </pc:spChg>
        <pc:spChg chg="add del mod ord">
          <ac:chgData name="Rhode, Sebastian" userId="92697248-5a72-441a-b62b-c036eb53aac3" providerId="ADAL" clId="{87C18A4F-2F55-461A-8F75-B92714D9DF10}" dt="2021-09-30T13:52:34.907" v="359" actId="478"/>
          <ac:spMkLst>
            <pc:docMk/>
            <pc:sldMk cId="433376540" sldId="1826"/>
            <ac:spMk id="3" creationId="{46E1495A-C74B-4F33-8A53-A1A0181F75D8}"/>
          </ac:spMkLst>
        </pc:spChg>
        <pc:spChg chg="mod">
          <ac:chgData name="Rhode, Sebastian" userId="92697248-5a72-441a-b62b-c036eb53aac3" providerId="ADAL" clId="{87C18A4F-2F55-461A-8F75-B92714D9DF10}" dt="2021-09-30T13:52:46.213" v="363" actId="20577"/>
          <ac:spMkLst>
            <pc:docMk/>
            <pc:sldMk cId="433376540" sldId="1826"/>
            <ac:spMk id="11" creationId="{8C4206F2-06C3-40CF-A00C-0DD5234B0677}"/>
          </ac:spMkLst>
        </pc:spChg>
      </pc:sldChg>
      <pc:sldChg chg="mod modShow">
        <pc:chgData name="Rhode, Sebastian" userId="92697248-5a72-441a-b62b-c036eb53aac3" providerId="ADAL" clId="{87C18A4F-2F55-461A-8F75-B92714D9DF10}" dt="2021-09-30T12:51:03.388" v="2" actId="729"/>
        <pc:sldMkLst>
          <pc:docMk/>
          <pc:sldMk cId="2488100502" sldId="1912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1905757399" sldId="1924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3032528172" sldId="1925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3834747378" sldId="1926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679677602" sldId="1927"/>
        </pc:sldMkLst>
      </pc:sldChg>
      <pc:sldChg chg="addSp delSp modSp add mod">
        <pc:chgData name="Rhode, Sebastian" userId="92697248-5a72-441a-b62b-c036eb53aac3" providerId="ADAL" clId="{87C18A4F-2F55-461A-8F75-B92714D9DF10}" dt="2021-09-30T13:10:36.624" v="171" actId="1037"/>
        <pc:sldMkLst>
          <pc:docMk/>
          <pc:sldMk cId="2814880267" sldId="1935"/>
        </pc:sldMkLst>
        <pc:spChg chg="mod">
          <ac:chgData name="Rhode, Sebastian" userId="92697248-5a72-441a-b62b-c036eb53aac3" providerId="ADAL" clId="{87C18A4F-2F55-461A-8F75-B92714D9DF10}" dt="2021-09-30T13:10:10.022" v="141" actId="1037"/>
          <ac:spMkLst>
            <pc:docMk/>
            <pc:sldMk cId="2814880267" sldId="1935"/>
            <ac:spMk id="28" creationId="{E767C20F-C93E-455F-A8F1-F48C27D91EDE}"/>
          </ac:spMkLst>
        </pc:spChg>
        <pc:spChg chg="mod">
          <ac:chgData name="Rhode, Sebastian" userId="92697248-5a72-441a-b62b-c036eb53aac3" providerId="ADAL" clId="{87C18A4F-2F55-461A-8F75-B92714D9DF10}" dt="2021-09-30T13:10:30.550" v="153" actId="164"/>
          <ac:spMkLst>
            <pc:docMk/>
            <pc:sldMk cId="2814880267" sldId="1935"/>
            <ac:spMk id="29" creationId="{14BCF48C-713B-4630-929F-E4C3B4A50856}"/>
          </ac:spMkLst>
        </pc:spChg>
        <pc:grpChg chg="add mod">
          <ac:chgData name="Rhode, Sebastian" userId="92697248-5a72-441a-b62b-c036eb53aac3" providerId="ADAL" clId="{87C18A4F-2F55-461A-8F75-B92714D9DF10}" dt="2021-09-30T13:10:30.550" v="153" actId="164"/>
          <ac:grpSpMkLst>
            <pc:docMk/>
            <pc:sldMk cId="2814880267" sldId="1935"/>
            <ac:grpSpMk id="13" creationId="{ED2545A0-995A-44C0-BE6E-46D293BF2152}"/>
          </ac:grpSpMkLst>
        </pc:grpChg>
        <pc:grpChg chg="add mod">
          <ac:chgData name="Rhode, Sebastian" userId="92697248-5a72-441a-b62b-c036eb53aac3" providerId="ADAL" clId="{87C18A4F-2F55-461A-8F75-B92714D9DF10}" dt="2021-09-30T13:10:36.624" v="171" actId="1037"/>
          <ac:grpSpMkLst>
            <pc:docMk/>
            <pc:sldMk cId="2814880267" sldId="1935"/>
            <ac:grpSpMk id="18" creationId="{88F3DD57-3FEF-4599-98DF-71A858DC209F}"/>
          </ac:grpSpMkLst>
        </pc:grpChg>
        <pc:picChg chg="add mod">
          <ac:chgData name="Rhode, Sebastian" userId="92697248-5a72-441a-b62b-c036eb53aac3" providerId="ADAL" clId="{87C18A4F-2F55-461A-8F75-B92714D9DF10}" dt="2021-09-30T13:07:02.050" v="119" actId="14826"/>
          <ac:picMkLst>
            <pc:docMk/>
            <pc:sldMk cId="2814880267" sldId="1935"/>
            <ac:picMk id="11" creationId="{6DCC2170-A2F9-4C7D-A3A9-0F260C8DF60A}"/>
          </ac:picMkLst>
        </pc:picChg>
        <pc:picChg chg="del">
          <ac:chgData name="Rhode, Sebastian" userId="92697248-5a72-441a-b62b-c036eb53aac3" providerId="ADAL" clId="{87C18A4F-2F55-461A-8F75-B92714D9DF10}" dt="2021-09-30T13:04:30.438" v="51" actId="478"/>
          <ac:picMkLst>
            <pc:docMk/>
            <pc:sldMk cId="2814880267" sldId="1935"/>
            <ac:picMk id="25" creationId="{44E2A78F-328E-4E0B-A7FC-D9E35F5012DC}"/>
          </ac:picMkLst>
        </pc:picChg>
        <pc:picChg chg="mod">
          <ac:chgData name="Rhode, Sebastian" userId="92697248-5a72-441a-b62b-c036eb53aac3" providerId="ADAL" clId="{87C18A4F-2F55-461A-8F75-B92714D9DF10}" dt="2021-09-30T13:06:07.743" v="112" actId="164"/>
          <ac:picMkLst>
            <pc:docMk/>
            <pc:sldMk cId="2814880267" sldId="1935"/>
            <ac:picMk id="26" creationId="{9D6E36FF-B37A-4C67-8D18-4E6C5F278DF6}"/>
          </ac:picMkLst>
        </pc:picChg>
        <pc:picChg chg="mod">
          <ac:chgData name="Rhode, Sebastian" userId="92697248-5a72-441a-b62b-c036eb53aac3" providerId="ADAL" clId="{87C18A4F-2F55-461A-8F75-B92714D9DF10}" dt="2021-09-30T13:06:07.743" v="112" actId="164"/>
          <ac:picMkLst>
            <pc:docMk/>
            <pc:sldMk cId="2814880267" sldId="1935"/>
            <ac:picMk id="27" creationId="{7A25B3BA-6945-4A9C-A158-D750ADE565D4}"/>
          </ac:picMkLst>
        </pc:picChg>
      </pc:sldChg>
      <pc:sldChg chg="add">
        <pc:chgData name="Rhode, Sebastian" userId="92697248-5a72-441a-b62b-c036eb53aac3" providerId="ADAL" clId="{87C18A4F-2F55-461A-8F75-B92714D9DF10}" dt="2021-09-30T13:25:50.766" v="172"/>
        <pc:sldMkLst>
          <pc:docMk/>
          <pc:sldMk cId="4146950948" sldId="1943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1381009698" sldId="1944"/>
        </pc:sldMkLst>
      </pc:sldChg>
      <pc:sldChg chg="add del">
        <pc:chgData name="Rhode, Sebastian" userId="92697248-5a72-441a-b62b-c036eb53aac3" providerId="ADAL" clId="{87C18A4F-2F55-461A-8F75-B92714D9DF10}" dt="2021-09-30T13:26:03.983" v="173" actId="47"/>
        <pc:sldMkLst>
          <pc:docMk/>
          <pc:sldMk cId="1417945679" sldId="1944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2702697724" sldId="1945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1612466798" sldId="7282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781708554" sldId="7283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1660046832" sldId="7284"/>
        </pc:sldMkLst>
      </pc:sldChg>
      <pc:sldChg chg="modSp add mod">
        <pc:chgData name="Rhode, Sebastian" userId="92697248-5a72-441a-b62b-c036eb53aac3" providerId="ADAL" clId="{87C18A4F-2F55-461A-8F75-B92714D9DF10}" dt="2021-09-30T13:45:34.576" v="341" actId="1038"/>
        <pc:sldMkLst>
          <pc:docMk/>
          <pc:sldMk cId="1428732896" sldId="7285"/>
        </pc:sldMkLst>
        <pc:picChg chg="mod">
          <ac:chgData name="Rhode, Sebastian" userId="92697248-5a72-441a-b62b-c036eb53aac3" providerId="ADAL" clId="{87C18A4F-2F55-461A-8F75-B92714D9DF10}" dt="2021-09-30T13:45:34.576" v="341" actId="1038"/>
          <ac:picMkLst>
            <pc:docMk/>
            <pc:sldMk cId="1428732896" sldId="7285"/>
            <ac:picMk id="6" creationId="{FAAFA6BD-2E96-461F-8F51-961B7B90ADAD}"/>
          </ac:picMkLst>
        </pc:picChg>
      </pc:sldChg>
      <pc:sldChg chg="addSp delSp modSp add mod modAnim">
        <pc:chgData name="Rhode, Sebastian" userId="92697248-5a72-441a-b62b-c036eb53aac3" providerId="ADAL" clId="{87C18A4F-2F55-461A-8F75-B92714D9DF10}" dt="2021-09-30T14:45:50.475" v="566"/>
        <pc:sldMkLst>
          <pc:docMk/>
          <pc:sldMk cId="853081212" sldId="7286"/>
        </pc:sldMkLst>
        <pc:spChg chg="mod">
          <ac:chgData name="Rhode, Sebastian" userId="92697248-5a72-441a-b62b-c036eb53aac3" providerId="ADAL" clId="{87C18A4F-2F55-461A-8F75-B92714D9DF10}" dt="2021-09-30T14:44:44.619" v="531" actId="6549"/>
          <ac:spMkLst>
            <pc:docMk/>
            <pc:sldMk cId="853081212" sldId="7286"/>
            <ac:spMk id="2" creationId="{C197E2E1-81A7-45B5-8AA9-D52CC2D2E2C5}"/>
          </ac:spMkLst>
        </pc:spChg>
        <pc:grpChg chg="del">
          <ac:chgData name="Rhode, Sebastian" userId="92697248-5a72-441a-b62b-c036eb53aac3" providerId="ADAL" clId="{87C18A4F-2F55-461A-8F75-B92714D9DF10}" dt="2021-09-30T14:43:48.329" v="365" actId="478"/>
          <ac:grpSpMkLst>
            <pc:docMk/>
            <pc:sldMk cId="853081212" sldId="7286"/>
            <ac:grpSpMk id="7" creationId="{68011E5A-5605-48C2-9611-2B1F01C1F0B2}"/>
          </ac:grpSpMkLst>
        </pc:grpChg>
        <pc:picChg chg="add mod">
          <ac:chgData name="Rhode, Sebastian" userId="92697248-5a72-441a-b62b-c036eb53aac3" providerId="ADAL" clId="{87C18A4F-2F55-461A-8F75-B92714D9DF10}" dt="2021-09-30T14:45:39.721" v="563" actId="1038"/>
          <ac:picMkLst>
            <pc:docMk/>
            <pc:sldMk cId="853081212" sldId="7286"/>
            <ac:picMk id="3" creationId="{FD05CE12-977F-4765-9C0D-228FB8E4F566}"/>
          </ac:picMkLst>
        </pc:picChg>
        <pc:picChg chg="del">
          <ac:chgData name="Rhode, Sebastian" userId="92697248-5a72-441a-b62b-c036eb53aac3" providerId="ADAL" clId="{87C18A4F-2F55-461A-8F75-B92714D9DF10}" dt="2021-09-30T14:43:48.329" v="365" actId="478"/>
          <ac:picMkLst>
            <pc:docMk/>
            <pc:sldMk cId="853081212" sldId="7286"/>
            <ac:picMk id="5" creationId="{5E56C74C-A6EF-4002-BB82-E31301A7DECE}"/>
          </ac:picMkLst>
        </pc:picChg>
        <pc:picChg chg="del">
          <ac:chgData name="Rhode, Sebastian" userId="92697248-5a72-441a-b62b-c036eb53aac3" providerId="ADAL" clId="{87C18A4F-2F55-461A-8F75-B92714D9DF10}" dt="2021-09-30T14:43:48.329" v="365" actId="478"/>
          <ac:picMkLst>
            <pc:docMk/>
            <pc:sldMk cId="853081212" sldId="7286"/>
            <ac:picMk id="6" creationId="{0EAFF642-5E9B-4D21-8537-0FECDB420355}"/>
          </ac:picMkLst>
        </pc:picChg>
      </pc:sldChg>
    </pc:docChg>
  </pc:docChgLst>
  <pc:docChgLst>
    <pc:chgData name="Rhode, Sebastian" userId="92697248-5a72-441a-b62b-c036eb53aac3" providerId="ADAL" clId="{87D33DD4-F37B-4F62-BD66-D6DCE41346E5}"/>
    <pc:docChg chg="undo custSel addSld delSld modSld delMainMaster addSection delSection modSection">
      <pc:chgData name="Rhode, Sebastian" userId="92697248-5a72-441a-b62b-c036eb53aac3" providerId="ADAL" clId="{87D33DD4-F37B-4F62-BD66-D6DCE41346E5}" dt="2021-09-20T18:04:15.799" v="2384" actId="20577"/>
      <pc:docMkLst>
        <pc:docMk/>
      </pc:docMkLst>
      <pc:sldChg chg="addSp delSp modSp mod modClrScheme chgLayout">
        <pc:chgData name="Rhode, Sebastian" userId="92697248-5a72-441a-b62b-c036eb53aac3" providerId="ADAL" clId="{87D33DD4-F37B-4F62-BD66-D6DCE41346E5}" dt="2021-09-20T15:06:38.282" v="352" actId="700"/>
        <pc:sldMkLst>
          <pc:docMk/>
          <pc:sldMk cId="2515878729" sldId="265"/>
        </pc:sldMkLst>
        <pc:spChg chg="del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515878729" sldId="265"/>
            <ac:spMk id="2" creationId="{DD1CAA1B-4C93-4DA7-A57D-FA5C64EB7814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515878729" sldId="265"/>
            <ac:spMk id="3" creationId="{A41665BF-E8E1-4A6D-950A-8DF3D8B7C506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515878729" sldId="265"/>
            <ac:spMk id="4" creationId="{0F203283-879B-4C5B-ACAF-123919AC3765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4:57.496" v="2213" actId="20577"/>
        <pc:sldMkLst>
          <pc:docMk/>
          <pc:sldMk cId="2668228704" sldId="309"/>
        </pc:sldMkLst>
        <pc:spChg chg="mod ord">
          <ac:chgData name="Rhode, Sebastian" userId="92697248-5a72-441a-b62b-c036eb53aac3" providerId="ADAL" clId="{87D33DD4-F37B-4F62-BD66-D6DCE41346E5}" dt="2021-09-20T15:54:57.496" v="2213" actId="20577"/>
          <ac:spMkLst>
            <pc:docMk/>
            <pc:sldMk cId="2668228704" sldId="30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09.323" v="2030" actId="478"/>
          <ac:spMkLst>
            <pc:docMk/>
            <pc:sldMk cId="2668228704" sldId="309"/>
            <ac:spMk id="3" creationId="{B74D3E9B-6E71-49A4-862C-01A66841A79E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5:37.445" v="2220"/>
        <pc:sldMkLst>
          <pc:docMk/>
          <pc:sldMk cId="3867205224" sldId="322"/>
        </pc:sldMkLst>
        <pc:spChg chg="mod ord">
          <ac:chgData name="Rhode, Sebastian" userId="92697248-5a72-441a-b62b-c036eb53aac3" providerId="ADAL" clId="{87D33DD4-F37B-4F62-BD66-D6DCE41346E5}" dt="2021-09-20T15:55:37.445" v="2220"/>
          <ac:spMkLst>
            <pc:docMk/>
            <pc:sldMk cId="3867205224" sldId="322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05.919" v="2029" actId="478"/>
          <ac:spMkLst>
            <pc:docMk/>
            <pc:sldMk cId="3867205224" sldId="322"/>
            <ac:spMk id="7" creationId="{B74D7D5F-3A62-4489-8B84-57E04B030F3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6:57.054" v="2270" actId="113"/>
        <pc:sldMkLst>
          <pc:docMk/>
          <pc:sldMk cId="3371471744" sldId="323"/>
        </pc:sldMkLst>
        <pc:spChg chg="mod ord">
          <ac:chgData name="Rhode, Sebastian" userId="92697248-5a72-441a-b62b-c036eb53aac3" providerId="ADAL" clId="{87D33DD4-F37B-4F62-BD66-D6DCE41346E5}" dt="2021-09-20T15:56:57.054" v="2270" actId="113"/>
          <ac:spMkLst>
            <pc:docMk/>
            <pc:sldMk cId="3371471744" sldId="32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54.547" v="2026" actId="478"/>
          <ac:spMkLst>
            <pc:docMk/>
            <pc:sldMk cId="3371471744" sldId="323"/>
            <ac:spMk id="4" creationId="{278874CA-B79A-4AE0-842D-E82A70F8CB5B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6:38.645" v="2264" actId="6549"/>
        <pc:sldMkLst>
          <pc:docMk/>
          <pc:sldMk cId="436307555" sldId="324"/>
        </pc:sldMkLst>
        <pc:spChg chg="mod ord">
          <ac:chgData name="Rhode, Sebastian" userId="92697248-5a72-441a-b62b-c036eb53aac3" providerId="ADAL" clId="{87D33DD4-F37B-4F62-BD66-D6DCE41346E5}" dt="2021-09-20T15:56:38.645" v="2264" actId="6549"/>
          <ac:spMkLst>
            <pc:docMk/>
            <pc:sldMk cId="436307555" sldId="324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58.483" v="2027" actId="478"/>
          <ac:spMkLst>
            <pc:docMk/>
            <pc:sldMk cId="436307555" sldId="324"/>
            <ac:spMk id="3" creationId="{5EAE1FF2-73DF-4870-97A8-F14E4F090AB8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6:13.496" v="2247" actId="6549"/>
        <pc:sldMkLst>
          <pc:docMk/>
          <pc:sldMk cId="1514535227" sldId="325"/>
        </pc:sldMkLst>
        <pc:spChg chg="mod ord">
          <ac:chgData name="Rhode, Sebastian" userId="92697248-5a72-441a-b62b-c036eb53aac3" providerId="ADAL" clId="{87D33DD4-F37B-4F62-BD66-D6DCE41346E5}" dt="2021-09-20T15:56:13.496" v="2247" actId="6549"/>
          <ac:spMkLst>
            <pc:docMk/>
            <pc:sldMk cId="1514535227" sldId="325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02.371" v="2028" actId="478"/>
          <ac:spMkLst>
            <pc:docMk/>
            <pc:sldMk cId="1514535227" sldId="325"/>
            <ac:spMk id="4" creationId="{AFF06E06-EFA0-404A-8470-6AEB58AD91A8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8:21.217" v="2290" actId="113"/>
        <pc:sldMkLst>
          <pc:docMk/>
          <pc:sldMk cId="901754386" sldId="327"/>
        </pc:sldMkLst>
        <pc:spChg chg="mod ord">
          <ac:chgData name="Rhode, Sebastian" userId="92697248-5a72-441a-b62b-c036eb53aac3" providerId="ADAL" clId="{87D33DD4-F37B-4F62-BD66-D6DCE41346E5}" dt="2021-09-20T15:58:21.217" v="2290" actId="113"/>
          <ac:spMkLst>
            <pc:docMk/>
            <pc:sldMk cId="901754386" sldId="327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35.467" v="2022" actId="478"/>
          <ac:spMkLst>
            <pc:docMk/>
            <pc:sldMk cId="901754386" sldId="327"/>
            <ac:spMk id="3" creationId="{2D9311F5-1B7E-4E87-B7F5-E8185684E4F1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2:19.847" v="2380" actId="113"/>
        <pc:sldMkLst>
          <pc:docMk/>
          <pc:sldMk cId="3077543743" sldId="329"/>
        </pc:sldMkLst>
        <pc:spChg chg="mod ord">
          <ac:chgData name="Rhode, Sebastian" userId="92697248-5a72-441a-b62b-c036eb53aac3" providerId="ADAL" clId="{87D33DD4-F37B-4F62-BD66-D6DCE41346E5}" dt="2021-09-20T16:02:19.847" v="2380" actId="113"/>
          <ac:spMkLst>
            <pc:docMk/>
            <pc:sldMk cId="3077543743" sldId="32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5:55.068" v="1929" actId="478"/>
          <ac:spMkLst>
            <pc:docMk/>
            <pc:sldMk cId="3077543743" sldId="329"/>
            <ac:spMk id="3" creationId="{8F63A574-5825-494E-AD72-143A5A607AB7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2:06.029" v="2374"/>
        <pc:sldMkLst>
          <pc:docMk/>
          <pc:sldMk cId="3486958499" sldId="330"/>
        </pc:sldMkLst>
        <pc:spChg chg="mod ord">
          <ac:chgData name="Rhode, Sebastian" userId="92697248-5a72-441a-b62b-c036eb53aac3" providerId="ADAL" clId="{87D33DD4-F37B-4F62-BD66-D6DCE41346E5}" dt="2021-09-20T16:02:06.029" v="2374"/>
          <ac:spMkLst>
            <pc:docMk/>
            <pc:sldMk cId="3486958499" sldId="330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5:58.349" v="1930" actId="478"/>
          <ac:spMkLst>
            <pc:docMk/>
            <pc:sldMk cId="3486958499" sldId="330"/>
            <ac:spMk id="4" creationId="{283CFE95-9E25-44DE-A6D0-E0326F6A84B9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45.235" v="2368"/>
        <pc:sldMkLst>
          <pc:docMk/>
          <pc:sldMk cId="1456264410" sldId="331"/>
        </pc:sldMkLst>
        <pc:spChg chg="mod ord">
          <ac:chgData name="Rhode, Sebastian" userId="92697248-5a72-441a-b62b-c036eb53aac3" providerId="ADAL" clId="{87D33DD4-F37B-4F62-BD66-D6DCE41346E5}" dt="2021-09-20T16:01:45.235" v="2368"/>
          <ac:spMkLst>
            <pc:docMk/>
            <pc:sldMk cId="1456264410" sldId="331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01.989" v="1931" actId="478"/>
          <ac:spMkLst>
            <pc:docMk/>
            <pc:sldMk cId="1456264410" sldId="331"/>
            <ac:spMk id="4" creationId="{158AC22D-1394-4E77-8A3B-76C55C5208FD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32.340" v="2362" actId="113"/>
        <pc:sldMkLst>
          <pc:docMk/>
          <pc:sldMk cId="2899773488" sldId="332"/>
        </pc:sldMkLst>
        <pc:spChg chg="mod ord">
          <ac:chgData name="Rhode, Sebastian" userId="92697248-5a72-441a-b62b-c036eb53aac3" providerId="ADAL" clId="{87D33DD4-F37B-4F62-BD66-D6DCE41346E5}" dt="2021-09-20T16:01:32.340" v="2362" actId="113"/>
          <ac:spMkLst>
            <pc:docMk/>
            <pc:sldMk cId="2899773488" sldId="332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06.238" v="1932" actId="478"/>
          <ac:spMkLst>
            <pc:docMk/>
            <pc:sldMk cId="2899773488" sldId="332"/>
            <ac:spMk id="3" creationId="{6C243834-7222-47E7-B3B3-A55CDB64D54E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19.091" v="2356"/>
        <pc:sldMkLst>
          <pc:docMk/>
          <pc:sldMk cId="2142419883" sldId="333"/>
        </pc:sldMkLst>
        <pc:spChg chg="mod ord">
          <ac:chgData name="Rhode, Sebastian" userId="92697248-5a72-441a-b62b-c036eb53aac3" providerId="ADAL" clId="{87D33DD4-F37B-4F62-BD66-D6DCE41346E5}" dt="2021-09-20T16:01:19.091" v="2356"/>
          <ac:spMkLst>
            <pc:docMk/>
            <pc:sldMk cId="2142419883" sldId="33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10.563" v="1933" actId="478"/>
          <ac:spMkLst>
            <pc:docMk/>
            <pc:sldMk cId="2142419883" sldId="333"/>
            <ac:spMk id="4" creationId="{05803F74-C865-401E-9E5E-B7731FA0ED9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07.082" v="2350" actId="113"/>
        <pc:sldMkLst>
          <pc:docMk/>
          <pc:sldMk cId="1504525984" sldId="334"/>
        </pc:sldMkLst>
        <pc:spChg chg="mod ord">
          <ac:chgData name="Rhode, Sebastian" userId="92697248-5a72-441a-b62b-c036eb53aac3" providerId="ADAL" clId="{87D33DD4-F37B-4F62-BD66-D6DCE41346E5}" dt="2021-09-20T16:01:07.082" v="2350" actId="113"/>
          <ac:spMkLst>
            <pc:docMk/>
            <pc:sldMk cId="1504525984" sldId="334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15.215" v="1934" actId="478"/>
          <ac:spMkLst>
            <pc:docMk/>
            <pc:sldMk cId="1504525984" sldId="334"/>
            <ac:spMk id="3" creationId="{CBD8EFEC-0A92-4EE4-B979-C35E73E9D2E3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8:03.956" v="2285" actId="113"/>
        <pc:sldMkLst>
          <pc:docMk/>
          <pc:sldMk cId="3498856120" sldId="335"/>
        </pc:sldMkLst>
        <pc:spChg chg="mod ord">
          <ac:chgData name="Rhode, Sebastian" userId="92697248-5a72-441a-b62b-c036eb53aac3" providerId="ADAL" clId="{87D33DD4-F37B-4F62-BD66-D6DCE41346E5}" dt="2021-09-20T15:58:03.956" v="2285" actId="113"/>
          <ac:spMkLst>
            <pc:docMk/>
            <pc:sldMk cId="3498856120" sldId="335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43.226" v="2024" actId="478"/>
          <ac:spMkLst>
            <pc:docMk/>
            <pc:sldMk cId="3498856120" sldId="335"/>
            <ac:spMk id="4" creationId="{7E1642CA-231D-462D-8A31-792C43AE9CD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5:07.587" v="1899" actId="478"/>
        <pc:sldMkLst>
          <pc:docMk/>
          <pc:sldMk cId="2495898096" sldId="336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495898096" sldId="336"/>
            <ac:spMk id="2" creationId="{95642C00-B77F-4E79-A9AD-15AEC6462EC2}"/>
          </ac:spMkLst>
        </pc:spChg>
        <pc:spChg chg="add del mod ord">
          <ac:chgData name="Rhode, Sebastian" userId="92697248-5a72-441a-b62b-c036eb53aac3" providerId="ADAL" clId="{87D33DD4-F37B-4F62-BD66-D6DCE41346E5}" dt="2021-09-20T15:45:07.587" v="1899" actId="478"/>
          <ac:spMkLst>
            <pc:docMk/>
            <pc:sldMk cId="2495898096" sldId="336"/>
            <ac:spMk id="5" creationId="{EF268E7B-B829-412E-98CA-1581EE1594B1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5:38.614" v="1927" actId="20577"/>
        <pc:sldMkLst>
          <pc:docMk/>
          <pc:sldMk cId="1725183403" sldId="337"/>
        </pc:sldMkLst>
        <pc:spChg chg="mod ord">
          <ac:chgData name="Rhode, Sebastian" userId="92697248-5a72-441a-b62b-c036eb53aac3" providerId="ADAL" clId="{87D33DD4-F37B-4F62-BD66-D6DCE41346E5}" dt="2021-09-20T15:45:38.614" v="1927" actId="20577"/>
          <ac:spMkLst>
            <pc:docMk/>
            <pc:sldMk cId="1725183403" sldId="337"/>
            <ac:spMk id="2" creationId="{55379A82-9FFB-4892-9932-813380A4CD8D}"/>
          </ac:spMkLst>
        </pc:spChg>
        <pc:spChg chg="add del mod ord">
          <ac:chgData name="Rhode, Sebastian" userId="92697248-5a72-441a-b62b-c036eb53aac3" providerId="ADAL" clId="{87D33DD4-F37B-4F62-BD66-D6DCE41346E5}" dt="2021-09-20T15:45:14.595" v="1900" actId="478"/>
          <ac:spMkLst>
            <pc:docMk/>
            <pc:sldMk cId="1725183403" sldId="337"/>
            <ac:spMk id="3" creationId="{88D0FBE8-60C7-4809-B976-75CD0566962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2:27.355" v="2111" actId="113"/>
        <pc:sldMkLst>
          <pc:docMk/>
          <pc:sldMk cId="25555072" sldId="357"/>
        </pc:sldMkLst>
        <pc:spChg chg="mod ord">
          <ac:chgData name="Rhode, Sebastian" userId="92697248-5a72-441a-b62b-c036eb53aac3" providerId="ADAL" clId="{87D33DD4-F37B-4F62-BD66-D6DCE41346E5}" dt="2021-09-20T15:52:19.894" v="2110" actId="20577"/>
          <ac:spMkLst>
            <pc:docMk/>
            <pc:sldMk cId="25555072" sldId="357"/>
            <ac:spMk id="2" creationId="{95A674F4-CF3D-40F9-B97E-E0C1DE84F8E9}"/>
          </ac:spMkLst>
        </pc:spChg>
        <pc:spChg chg="add del mod ord">
          <ac:chgData name="Rhode, Sebastian" userId="92697248-5a72-441a-b62b-c036eb53aac3" providerId="ADAL" clId="{87D33DD4-F37B-4F62-BD66-D6DCE41346E5}" dt="2021-09-20T15:52:12.564" v="2094" actId="478"/>
          <ac:spMkLst>
            <pc:docMk/>
            <pc:sldMk cId="25555072" sldId="357"/>
            <ac:spMk id="3" creationId="{8AD9D112-142A-4FCB-9BD4-E8D853BDE7E5}"/>
          </ac:spMkLst>
        </pc:spChg>
        <pc:spChg chg="mod">
          <ac:chgData name="Rhode, Sebastian" userId="92697248-5a72-441a-b62b-c036eb53aac3" providerId="ADAL" clId="{87D33DD4-F37B-4F62-BD66-D6DCE41346E5}" dt="2021-09-20T15:52:27.355" v="2111" actId="113"/>
          <ac:spMkLst>
            <pc:docMk/>
            <pc:sldMk cId="25555072" sldId="357"/>
            <ac:spMk id="4" creationId="{00000000-0000-0000-0000-000000000000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2:34.256" v="1859" actId="12"/>
        <pc:sldMkLst>
          <pc:docMk/>
          <pc:sldMk cId="1499544346" sldId="421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499544346" sldId="421"/>
            <ac:spMk id="2" creationId="{79761ECF-472F-4713-9D13-302C00B385CB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8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5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6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7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8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20" creationId="{00000000-0000-0000-0000-000000000000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499544346" sldId="421"/>
            <ac:spMk id="22" creationId="{3E6DCA05-7655-48B6-BE09-B6CD4EFD46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4:03.918" v="1877" actId="20577"/>
        <pc:sldMkLst>
          <pc:docMk/>
          <pc:sldMk cId="2572532191" sldId="422"/>
        </pc:sldMkLst>
        <pc:spChg chg="add del mod ord">
          <ac:chgData name="Rhode, Sebastian" userId="92697248-5a72-441a-b62b-c036eb53aac3" providerId="ADAL" clId="{87D33DD4-F37B-4F62-BD66-D6DCE41346E5}" dt="2021-09-20T15:43:40.284" v="1866" actId="478"/>
          <ac:spMkLst>
            <pc:docMk/>
            <pc:sldMk cId="2572532191" sldId="422"/>
            <ac:spMk id="2" creationId="{335E0495-B0A1-4DFE-B98D-1E43A3C674A8}"/>
          </ac:spMkLst>
        </pc:spChg>
        <pc:spChg chg="mod ord">
          <ac:chgData name="Rhode, Sebastian" userId="92697248-5a72-441a-b62b-c036eb53aac3" providerId="ADAL" clId="{87D33DD4-F37B-4F62-BD66-D6DCE41346E5}" dt="2021-09-20T15:44:03.918" v="1877" actId="20577"/>
          <ac:spMkLst>
            <pc:docMk/>
            <pc:sldMk cId="2572532191" sldId="422"/>
            <ac:spMk id="5" creationId="{034F1885-CA32-4DAA-95EE-A011EA8733E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4:57.444" v="1898" actId="478"/>
        <pc:sldMkLst>
          <pc:docMk/>
          <pc:sldMk cId="2931586827" sldId="423"/>
        </pc:sldMkLst>
        <pc:spChg chg="mod ord">
          <ac:chgData name="Rhode, Sebastian" userId="92697248-5a72-441a-b62b-c036eb53aac3" providerId="ADAL" clId="{87D33DD4-F37B-4F62-BD66-D6DCE41346E5}" dt="2021-09-20T15:44:35.115" v="1897" actId="20577"/>
          <ac:spMkLst>
            <pc:docMk/>
            <pc:sldMk cId="2931586827" sldId="423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44:57.444" v="1898" actId="478"/>
          <ac:spMkLst>
            <pc:docMk/>
            <pc:sldMk cId="2931586827" sldId="423"/>
            <ac:spMk id="3" creationId="{193B22B2-89EB-450C-AA9D-B962CA8D761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1:17.739" v="1851" actId="1036"/>
        <pc:sldMkLst>
          <pc:docMk/>
          <pc:sldMk cId="2277147617" sldId="42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277147617" sldId="424"/>
            <ac:spMk id="3" creationId="{D53CE779-82D0-4EB6-8599-BB4CB03DE00F}"/>
          </ac:spMkLst>
        </pc:spChg>
        <pc:spChg chg="add del mod ord">
          <ac:chgData name="Rhode, Sebastian" userId="92697248-5a72-441a-b62b-c036eb53aac3" providerId="ADAL" clId="{87D33DD4-F37B-4F62-BD66-D6DCE41346E5}" dt="2021-09-20T15:39:29.160" v="1769" actId="478"/>
          <ac:spMkLst>
            <pc:docMk/>
            <pc:sldMk cId="2277147617" sldId="424"/>
            <ac:spMk id="4" creationId="{1D166A83-62F7-4B27-8380-556645EA284A}"/>
          </ac:spMkLst>
        </pc:spChg>
        <pc:spChg chg="mod">
          <ac:chgData name="Rhode, Sebastian" userId="92697248-5a72-441a-b62b-c036eb53aac3" providerId="ADAL" clId="{87D33DD4-F37B-4F62-BD66-D6DCE41346E5}" dt="2021-09-20T15:41:12.870" v="1839" actId="1036"/>
          <ac:spMkLst>
            <pc:docMk/>
            <pc:sldMk cId="2277147617" sldId="424"/>
            <ac:spMk id="33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1:17.739" v="1851" actId="1036"/>
          <ac:spMkLst>
            <pc:docMk/>
            <pc:sldMk cId="2277147617" sldId="424"/>
            <ac:spMk id="34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1:08.566" v="1829" actId="1036"/>
          <ac:spMkLst>
            <pc:docMk/>
            <pc:sldMk cId="2277147617" sldId="424"/>
            <ac:spMk id="36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1:00.677" v="1809" actId="20577"/>
          <ac:spMkLst>
            <pc:docMk/>
            <pc:sldMk cId="2277147617" sldId="424"/>
            <ac:spMk id="49" creationId="{00000000-0000-0000-0000-00000000000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4:19.947" v="1388" actId="20577"/>
        <pc:sldMkLst>
          <pc:docMk/>
          <pc:sldMk cId="274258431" sldId="468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74258431" sldId="468"/>
            <ac:spMk id="2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24:19.947" v="1388" actId="20577"/>
          <ac:spMkLst>
            <pc:docMk/>
            <pc:sldMk cId="274258431" sldId="468"/>
            <ac:spMk id="3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23:24.919" v="1363" actId="478"/>
          <ac:spMkLst>
            <pc:docMk/>
            <pc:sldMk cId="274258431" sldId="468"/>
            <ac:spMk id="5" creationId="{C5125930-2AFD-4DE4-A17F-3C21B2E6B597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06:38.282" v="352" actId="700"/>
        <pc:sldMkLst>
          <pc:docMk/>
          <pc:sldMk cId="1221518086" sldId="483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221518086" sldId="483"/>
            <ac:spMk id="2" creationId="{7D35E90E-3637-4E85-BE02-603F7B6DA1FA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221518086" sldId="483"/>
            <ac:spMk id="29" creationId="{20EDD720-5444-45EC-A4D7-EFE045042CB1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1:46.010" v="1852" actId="478"/>
        <pc:sldMkLst>
          <pc:docMk/>
          <pc:sldMk cId="3904258555" sldId="484"/>
        </pc:sldMkLst>
        <pc:spChg chg="add del mod ord">
          <ac:chgData name="Rhode, Sebastian" userId="92697248-5a72-441a-b62b-c036eb53aac3" providerId="ADAL" clId="{87D33DD4-F37B-4F62-BD66-D6DCE41346E5}" dt="2021-09-20T15:41:46.010" v="1852" actId="478"/>
          <ac:spMkLst>
            <pc:docMk/>
            <pc:sldMk cId="3904258555" sldId="484"/>
            <ac:spMk id="6" creationId="{30460EAB-BD6F-4101-AAD8-D308511EEE5F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904258555" sldId="484"/>
            <ac:spMk id="7" creationId="{482B4777-4730-4ECF-9344-FF57C829727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2:17.084" v="1348" actId="20577"/>
        <pc:sldMkLst>
          <pc:docMk/>
          <pc:sldMk cId="2744291552" sldId="487"/>
        </pc:sldMkLst>
        <pc:spChg chg="add del mod ord">
          <ac:chgData name="Rhode, Sebastian" userId="92697248-5a72-441a-b62b-c036eb53aac3" providerId="ADAL" clId="{87D33DD4-F37B-4F62-BD66-D6DCE41346E5}" dt="2021-09-20T15:21:32.208" v="1290" actId="478"/>
          <ac:spMkLst>
            <pc:docMk/>
            <pc:sldMk cId="2744291552" sldId="487"/>
            <ac:spMk id="2" creationId="{BA70B8BC-223B-4F4A-A410-82DFDFA99AEA}"/>
          </ac:spMkLst>
        </pc:spChg>
        <pc:spChg chg="mod ord">
          <ac:chgData name="Rhode, Sebastian" userId="92697248-5a72-441a-b62b-c036eb53aac3" providerId="ADAL" clId="{87D33DD4-F37B-4F62-BD66-D6DCE41346E5}" dt="2021-09-20T15:22:17.084" v="1348" actId="20577"/>
          <ac:spMkLst>
            <pc:docMk/>
            <pc:sldMk cId="2744291552" sldId="487"/>
            <ac:spMk id="4" creationId="{89D71964-7AE4-489A-A9F6-AB856DAF501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8:58.001" v="2318" actId="255"/>
        <pc:sldMkLst>
          <pc:docMk/>
          <pc:sldMk cId="2238984706" sldId="490"/>
        </pc:sldMkLst>
        <pc:spChg chg="mod ord">
          <ac:chgData name="Rhode, Sebastian" userId="92697248-5a72-441a-b62b-c036eb53aac3" providerId="ADAL" clId="{87D33DD4-F37B-4F62-BD66-D6DCE41346E5}" dt="2021-09-20T15:58:58.001" v="2318" actId="255"/>
          <ac:spMkLst>
            <pc:docMk/>
            <pc:sldMk cId="2238984706" sldId="490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0:12.870" v="251" actId="478"/>
          <ac:spMkLst>
            <pc:docMk/>
            <pc:sldMk cId="2238984706" sldId="490"/>
            <ac:spMk id="3" creationId="{2B69D3CA-9707-4DEA-9E84-FD2CFC80763C}"/>
          </ac:spMkLst>
        </pc:spChg>
        <pc:spChg chg="add del mod ord">
          <ac:chgData name="Rhode, Sebastian" userId="92697248-5a72-441a-b62b-c036eb53aac3" providerId="ADAL" clId="{87D33DD4-F37B-4F62-BD66-D6DCE41346E5}" dt="2021-09-20T15:06:51.872" v="353" actId="478"/>
          <ac:spMkLst>
            <pc:docMk/>
            <pc:sldMk cId="2238984706" sldId="490"/>
            <ac:spMk id="5" creationId="{C8B3D5AE-2C65-4004-8DBA-E1651A148142}"/>
          </ac:spMkLst>
        </pc:spChg>
        <pc:spChg chg="mod">
          <ac:chgData name="Rhode, Sebastian" userId="92697248-5a72-441a-b62b-c036eb53aac3" providerId="ADAL" clId="{87D33DD4-F37B-4F62-BD66-D6DCE41346E5}" dt="2021-09-20T14:57:34.543" v="240" actId="255"/>
          <ac:spMkLst>
            <pc:docMk/>
            <pc:sldMk cId="2238984706" sldId="490"/>
            <ac:spMk id="10" creationId="{840C6003-DFFB-4F13-AC7D-1747EED90A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3:09.830" v="1863" actId="12"/>
        <pc:sldMkLst>
          <pc:docMk/>
          <pc:sldMk cId="443918099" sldId="514"/>
        </pc:sldMkLst>
        <pc:spChg chg="add del mod ord">
          <ac:chgData name="Rhode, Sebastian" userId="92697248-5a72-441a-b62b-c036eb53aac3" providerId="ADAL" clId="{87D33DD4-F37B-4F62-BD66-D6DCE41346E5}" dt="2021-09-20T15:43:00.300" v="1860" actId="478"/>
          <ac:spMkLst>
            <pc:docMk/>
            <pc:sldMk cId="443918099" sldId="514"/>
            <ac:spMk id="2" creationId="{033B043C-DE0F-483F-992C-30767807DE04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43918099" sldId="514"/>
            <ac:spMk id="4" creationId="{B97741ED-58C6-452D-BD38-95552AB54854}"/>
          </ac:spMkLst>
        </pc:spChg>
        <pc:spChg chg="mod">
          <ac:chgData name="Rhode, Sebastian" userId="92697248-5a72-441a-b62b-c036eb53aac3" providerId="ADAL" clId="{87D33DD4-F37B-4F62-BD66-D6DCE41346E5}" dt="2021-09-20T15:43:09.830" v="1863" actId="12"/>
          <ac:spMkLst>
            <pc:docMk/>
            <pc:sldMk cId="443918099" sldId="514"/>
            <ac:spMk id="31" creationId="{44324264-C0EA-49DD-BF6F-FBEE5AFA87EF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3:18.346" v="1864" actId="12"/>
        <pc:sldMkLst>
          <pc:docMk/>
          <pc:sldMk cId="781818393" sldId="515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781818393" sldId="515"/>
            <ac:spMk id="2" creationId="{609986DB-D4FD-46FF-B82E-FE3A61FEC57A}"/>
          </ac:spMkLst>
        </pc:spChg>
        <pc:spChg chg="mod">
          <ac:chgData name="Rhode, Sebastian" userId="92697248-5a72-441a-b62b-c036eb53aac3" providerId="ADAL" clId="{87D33DD4-F37B-4F62-BD66-D6DCE41346E5}" dt="2021-09-20T15:43:18.346" v="1864" actId="12"/>
          <ac:spMkLst>
            <pc:docMk/>
            <pc:sldMk cId="781818393" sldId="515"/>
            <ac:spMk id="10" creationId="{9D48E9E3-C6D8-4971-891E-1D19D25768CE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781818393" sldId="515"/>
            <ac:spMk id="12" creationId="{BCB1CFF5-29DD-49D1-A463-F016E1282ED3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3:25.967" v="1865" actId="12"/>
        <pc:sldMkLst>
          <pc:docMk/>
          <pc:sldMk cId="1733174283" sldId="516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733174283" sldId="516"/>
            <ac:spMk id="2" creationId="{EBEC1EBB-559E-4E21-BD94-4AF46B69EE14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733174283" sldId="516"/>
            <ac:spMk id="4" creationId="{20356263-2A7C-43D6-BA1B-BAAAD68F54A3}"/>
          </ac:spMkLst>
        </pc:spChg>
        <pc:spChg chg="mod">
          <ac:chgData name="Rhode, Sebastian" userId="92697248-5a72-441a-b62b-c036eb53aac3" providerId="ADAL" clId="{87D33DD4-F37B-4F62-BD66-D6DCE41346E5}" dt="2021-09-20T15:43:25.967" v="1865" actId="12"/>
          <ac:spMkLst>
            <pc:docMk/>
            <pc:sldMk cId="1733174283" sldId="516"/>
            <ac:spMk id="10" creationId="{9D48E9E3-C6D8-4971-891E-1D19D25768CE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22:40.776" v="1350" actId="12"/>
        <pc:sldMkLst>
          <pc:docMk/>
          <pc:sldMk cId="2094625343" sldId="52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094625343" sldId="523"/>
            <ac:spMk id="2" creationId="{00CF2EF5-8B9E-4136-BB4A-74BCB769E501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094625343" sldId="523"/>
            <ac:spMk id="3" creationId="{F06898CB-1A25-4641-8A5D-181D87387B6C}"/>
          </ac:spMkLst>
        </pc:spChg>
        <pc:spChg chg="mod">
          <ac:chgData name="Rhode, Sebastian" userId="92697248-5a72-441a-b62b-c036eb53aac3" providerId="ADAL" clId="{87D33DD4-F37B-4F62-BD66-D6DCE41346E5}" dt="2021-09-20T15:22:40.776" v="1350" actId="12"/>
          <ac:spMkLst>
            <pc:docMk/>
            <pc:sldMk cId="2094625343" sldId="523"/>
            <ac:spMk id="6" creationId="{00000000-0000-0000-0000-00000000000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0:33.004" v="1263" actId="113"/>
        <pc:sldMkLst>
          <pc:docMk/>
          <pc:sldMk cId="1032656306" sldId="544"/>
        </pc:sldMkLst>
        <pc:spChg chg="mod ord">
          <ac:chgData name="Rhode, Sebastian" userId="92697248-5a72-441a-b62b-c036eb53aac3" providerId="ADAL" clId="{87D33DD4-F37B-4F62-BD66-D6DCE41346E5}" dt="2021-09-20T15:20:33.004" v="1263" actId="113"/>
          <ac:spMkLst>
            <pc:docMk/>
            <pc:sldMk cId="1032656306" sldId="544"/>
            <ac:spMk id="2" creationId="{A376CBC1-DFE1-4DB0-BF2F-3F62CC735BE4}"/>
          </ac:spMkLst>
        </pc:spChg>
        <pc:spChg chg="add del mod ord">
          <ac:chgData name="Rhode, Sebastian" userId="92697248-5a72-441a-b62b-c036eb53aac3" providerId="ADAL" clId="{87D33DD4-F37B-4F62-BD66-D6DCE41346E5}" dt="2021-09-20T15:19:39.007" v="1166" actId="478"/>
          <ac:spMkLst>
            <pc:docMk/>
            <pc:sldMk cId="1032656306" sldId="544"/>
            <ac:spMk id="3" creationId="{9EDDBBC2-7E95-4A0E-B4E8-710B5010C97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3:14.518" v="1362" actId="113"/>
        <pc:sldMkLst>
          <pc:docMk/>
          <pc:sldMk cId="1335913714" sldId="547"/>
        </pc:sldMkLst>
        <pc:spChg chg="mod ord">
          <ac:chgData name="Rhode, Sebastian" userId="92697248-5a72-441a-b62b-c036eb53aac3" providerId="ADAL" clId="{87D33DD4-F37B-4F62-BD66-D6DCE41346E5}" dt="2021-09-20T15:23:14.518" v="1362" actId="113"/>
          <ac:spMkLst>
            <pc:docMk/>
            <pc:sldMk cId="1335913714" sldId="547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22:49.535" v="1351" actId="478"/>
          <ac:spMkLst>
            <pc:docMk/>
            <pc:sldMk cId="1335913714" sldId="547"/>
            <ac:spMk id="4" creationId="{1ABF1EFB-E8B6-44BC-A6D7-9F2356E8EE95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7:19.183" v="1703" actId="113"/>
        <pc:sldMkLst>
          <pc:docMk/>
          <pc:sldMk cId="187466417" sldId="552"/>
        </pc:sldMkLst>
        <pc:spChg chg="mod ord">
          <ac:chgData name="Rhode, Sebastian" userId="92697248-5a72-441a-b62b-c036eb53aac3" providerId="ADAL" clId="{87D33DD4-F37B-4F62-BD66-D6DCE41346E5}" dt="2021-09-20T15:37:19.183" v="1703" actId="113"/>
          <ac:spMkLst>
            <pc:docMk/>
            <pc:sldMk cId="187466417" sldId="552"/>
            <ac:spMk id="2" creationId="{BE0A3FDD-8935-43C1-86DE-4511CC5311FE}"/>
          </ac:spMkLst>
        </pc:spChg>
        <pc:spChg chg="add del mod ord">
          <ac:chgData name="Rhode, Sebastian" userId="92697248-5a72-441a-b62b-c036eb53aac3" providerId="ADAL" clId="{87D33DD4-F37B-4F62-BD66-D6DCE41346E5}" dt="2021-09-20T15:37:00.369" v="1691" actId="478"/>
          <ac:spMkLst>
            <pc:docMk/>
            <pc:sldMk cId="187466417" sldId="552"/>
            <ac:spMk id="4" creationId="{4135E170-EDC0-43BC-BC1E-B7377BB7275B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8:01.520" v="1720" actId="113"/>
        <pc:sldMkLst>
          <pc:docMk/>
          <pc:sldMk cId="308404284" sldId="553"/>
        </pc:sldMkLst>
        <pc:spChg chg="mod ord">
          <ac:chgData name="Rhode, Sebastian" userId="92697248-5a72-441a-b62b-c036eb53aac3" providerId="ADAL" clId="{87D33DD4-F37B-4F62-BD66-D6DCE41346E5}" dt="2021-09-20T15:38:01.520" v="1720" actId="113"/>
          <ac:spMkLst>
            <pc:docMk/>
            <pc:sldMk cId="308404284" sldId="553"/>
            <ac:spMk id="2" creationId="{E7A6C25A-1115-4DC4-B9E0-3544E77A1677}"/>
          </ac:spMkLst>
        </pc:spChg>
        <pc:spChg chg="add del mod ord">
          <ac:chgData name="Rhode, Sebastian" userId="92697248-5a72-441a-b62b-c036eb53aac3" providerId="ADAL" clId="{87D33DD4-F37B-4F62-BD66-D6DCE41346E5}" dt="2021-09-20T15:37:43.473" v="1704" actId="478"/>
          <ac:spMkLst>
            <pc:docMk/>
            <pc:sldMk cId="308404284" sldId="553"/>
            <ac:spMk id="3" creationId="{36E2D037-58FD-4532-A58F-818FE661E07E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8:35.142" v="1734" actId="113"/>
        <pc:sldMkLst>
          <pc:docMk/>
          <pc:sldMk cId="2399627247" sldId="554"/>
        </pc:sldMkLst>
        <pc:spChg chg="mod ord">
          <ac:chgData name="Rhode, Sebastian" userId="92697248-5a72-441a-b62b-c036eb53aac3" providerId="ADAL" clId="{87D33DD4-F37B-4F62-BD66-D6DCE41346E5}" dt="2021-09-20T15:38:35.142" v="1734" actId="113"/>
          <ac:spMkLst>
            <pc:docMk/>
            <pc:sldMk cId="2399627247" sldId="554"/>
            <ac:spMk id="2" creationId="{ED9D6D1B-B2C7-4041-92E5-C4F6651C5853}"/>
          </ac:spMkLst>
        </pc:spChg>
        <pc:spChg chg="add del mod ord">
          <ac:chgData name="Rhode, Sebastian" userId="92697248-5a72-441a-b62b-c036eb53aac3" providerId="ADAL" clId="{87D33DD4-F37B-4F62-BD66-D6DCE41346E5}" dt="2021-09-20T15:38:19.626" v="1722" actId="478"/>
          <ac:spMkLst>
            <pc:docMk/>
            <pc:sldMk cId="2399627247" sldId="554"/>
            <ac:spMk id="3" creationId="{20BB2949-F14A-4A01-9DF2-2B78F9EAD63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6:13.687" v="1431" actId="20577"/>
        <pc:sldMkLst>
          <pc:docMk/>
          <pc:sldMk cId="4203551299" sldId="555"/>
        </pc:sldMkLst>
        <pc:spChg chg="add del mod ord">
          <ac:chgData name="Rhode, Sebastian" userId="92697248-5a72-441a-b62b-c036eb53aac3" providerId="ADAL" clId="{87D33DD4-F37B-4F62-BD66-D6DCE41346E5}" dt="2021-09-20T15:26:13.687" v="1431" actId="20577"/>
          <ac:spMkLst>
            <pc:docMk/>
            <pc:sldMk cId="4203551299" sldId="555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25:57.994" v="1423" actId="478"/>
          <ac:spMkLst>
            <pc:docMk/>
            <pc:sldMk cId="4203551299" sldId="555"/>
            <ac:spMk id="7" creationId="{50E2BC03-DBD1-42B3-9B2B-FCB758DE9255}"/>
          </ac:spMkLst>
        </pc:spChg>
        <pc:spChg chg="add del mod">
          <ac:chgData name="Rhode, Sebastian" userId="92697248-5a72-441a-b62b-c036eb53aac3" providerId="ADAL" clId="{87D33DD4-F37B-4F62-BD66-D6DCE41346E5}" dt="2021-09-20T15:25:50.891" v="1422" actId="478"/>
          <ac:spMkLst>
            <pc:docMk/>
            <pc:sldMk cId="4203551299" sldId="555"/>
            <ac:spMk id="9" creationId="{29F0EE48-14E3-4D49-9AC9-321F550D76FE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0:21.023" v="1258" actId="113"/>
        <pc:sldMkLst>
          <pc:docMk/>
          <pc:sldMk cId="2913206380" sldId="561"/>
        </pc:sldMkLst>
        <pc:spChg chg="add del mod ord">
          <ac:chgData name="Rhode, Sebastian" userId="92697248-5a72-441a-b62b-c036eb53aac3" providerId="ADAL" clId="{87D33DD4-F37B-4F62-BD66-D6DCE41346E5}" dt="2021-09-20T15:19:45.886" v="1167" actId="478"/>
          <ac:spMkLst>
            <pc:docMk/>
            <pc:sldMk cId="2913206380" sldId="561"/>
            <ac:spMk id="2" creationId="{37C59F8C-8A73-4146-85FC-734D5EB0CC91}"/>
          </ac:spMkLst>
        </pc:spChg>
        <pc:spChg chg="mod ord">
          <ac:chgData name="Rhode, Sebastian" userId="92697248-5a72-441a-b62b-c036eb53aac3" providerId="ADAL" clId="{87D33DD4-F37B-4F62-BD66-D6DCE41346E5}" dt="2021-09-20T15:20:21.023" v="1258" actId="113"/>
          <ac:spMkLst>
            <pc:docMk/>
            <pc:sldMk cId="2913206380" sldId="561"/>
            <ac:spMk id="4" creationId="{3B12C249-67C7-4DF4-AA0C-1FD07E8DF5AE}"/>
          </ac:spMkLst>
        </pc:spChg>
        <pc:picChg chg="mod">
          <ac:chgData name="Rhode, Sebastian" userId="92697248-5a72-441a-b62b-c036eb53aac3" providerId="ADAL" clId="{87D33DD4-F37B-4F62-BD66-D6DCE41346E5}" dt="2021-09-20T15:20:08.991" v="1253" actId="1036"/>
          <ac:picMkLst>
            <pc:docMk/>
            <pc:sldMk cId="2913206380" sldId="561"/>
            <ac:picMk id="11" creationId="{D8FFC625-F587-4B5A-A556-71984C259671}"/>
          </ac:picMkLst>
        </pc:picChg>
      </pc:sldChg>
      <pc:sldChg chg="addSp delSp modSp add del mod modClrScheme chgLayout">
        <pc:chgData name="Rhode, Sebastian" userId="92697248-5a72-441a-b62b-c036eb53aac3" providerId="ADAL" clId="{87D33DD4-F37B-4F62-BD66-D6DCE41346E5}" dt="2021-09-20T15:39:23.781" v="1768" actId="113"/>
        <pc:sldMkLst>
          <pc:docMk/>
          <pc:sldMk cId="659843605" sldId="917"/>
        </pc:sldMkLst>
        <pc:spChg chg="mod ord">
          <ac:chgData name="Rhode, Sebastian" userId="92697248-5a72-441a-b62b-c036eb53aac3" providerId="ADAL" clId="{87D33DD4-F37B-4F62-BD66-D6DCE41346E5}" dt="2021-09-20T15:39:23.781" v="1768" actId="113"/>
          <ac:spMkLst>
            <pc:docMk/>
            <pc:sldMk cId="659843605" sldId="917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39:16.377" v="1766" actId="478"/>
          <ac:spMkLst>
            <pc:docMk/>
            <pc:sldMk cId="659843605" sldId="917"/>
            <ac:spMk id="4" creationId="{9AB41E16-F3EA-4B69-BF18-0E3ACE1ED31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21.263" v="1438" actId="478"/>
        <pc:sldMkLst>
          <pc:docMk/>
          <pc:sldMk cId="3059509837" sldId="919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059509837" sldId="919"/>
            <ac:spMk id="2" creationId="{2D1DE4A3-BBE4-41F6-BC32-766BF427A1CB}"/>
          </ac:spMkLst>
        </pc:spChg>
        <pc:spChg chg="add del mod ord">
          <ac:chgData name="Rhode, Sebastian" userId="92697248-5a72-441a-b62b-c036eb53aac3" providerId="ADAL" clId="{87D33DD4-F37B-4F62-BD66-D6DCE41346E5}" dt="2021-09-20T15:27:21.263" v="1438" actId="478"/>
          <ac:spMkLst>
            <pc:docMk/>
            <pc:sldMk cId="3059509837" sldId="919"/>
            <ac:spMk id="3" creationId="{E7ACFA19-CF49-4E04-83F3-8A877F33C378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06:38.282" v="352" actId="700"/>
        <pc:sldMkLst>
          <pc:docMk/>
          <pc:sldMk cId="3350014494" sldId="920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350014494" sldId="920"/>
            <ac:spMk id="2" creationId="{2B1B9C22-7FC5-4B2A-AE1A-6BB95170B56A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350014494" sldId="920"/>
            <ac:spMk id="3" creationId="{B94EC593-5AD3-4A2A-BCF1-5C8B12008544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40.401" v="1451" actId="20577"/>
        <pc:sldMkLst>
          <pc:docMk/>
          <pc:sldMk cId="3674124424" sldId="921"/>
        </pc:sldMkLst>
        <pc:spChg chg="mod ord">
          <ac:chgData name="Rhode, Sebastian" userId="92697248-5a72-441a-b62b-c036eb53aac3" providerId="ADAL" clId="{87D33DD4-F37B-4F62-BD66-D6DCE41346E5}" dt="2021-09-20T15:27:40.401" v="1451" actId="20577"/>
          <ac:spMkLst>
            <pc:docMk/>
            <pc:sldMk cId="3674124424" sldId="921"/>
            <ac:spMk id="3" creationId="{8813EE51-7164-4D48-9E57-FEED868AC99F}"/>
          </ac:spMkLst>
        </pc:spChg>
        <pc:spChg chg="add del mod ord">
          <ac:chgData name="Rhode, Sebastian" userId="92697248-5a72-441a-b62b-c036eb53aac3" providerId="ADAL" clId="{87D33DD4-F37B-4F62-BD66-D6DCE41346E5}" dt="2021-09-20T15:27:30.762" v="1439" actId="478"/>
          <ac:spMkLst>
            <pc:docMk/>
            <pc:sldMk cId="3674124424" sldId="921"/>
            <ac:spMk id="4" creationId="{7715A88B-6D04-4592-951B-C2E13641FBF2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53.213" v="1464" actId="20577"/>
        <pc:sldMkLst>
          <pc:docMk/>
          <pc:sldMk cId="2459112903" sldId="922"/>
        </pc:sldMkLst>
        <pc:spChg chg="mod ord">
          <ac:chgData name="Rhode, Sebastian" userId="92697248-5a72-441a-b62b-c036eb53aac3" providerId="ADAL" clId="{87D33DD4-F37B-4F62-BD66-D6DCE41346E5}" dt="2021-09-20T15:27:53.213" v="1464" actId="20577"/>
          <ac:spMkLst>
            <pc:docMk/>
            <pc:sldMk cId="2459112903" sldId="922"/>
            <ac:spMk id="3" creationId="{8C741945-99D3-472D-A975-F76D2A432405}"/>
          </ac:spMkLst>
        </pc:spChg>
        <pc:spChg chg="add del mod ord">
          <ac:chgData name="Rhode, Sebastian" userId="92697248-5a72-441a-b62b-c036eb53aac3" providerId="ADAL" clId="{87D33DD4-F37B-4F62-BD66-D6DCE41346E5}" dt="2021-09-20T15:27:46.703" v="1452" actId="478"/>
          <ac:spMkLst>
            <pc:docMk/>
            <pc:sldMk cId="2459112903" sldId="922"/>
            <ac:spMk id="6" creationId="{6CA82D67-FF54-4CB1-BE97-E89BA38288C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02:31.694" v="282" actId="14100"/>
        <pc:sldMkLst>
          <pc:docMk/>
          <pc:sldMk cId="0" sldId="924"/>
        </pc:sldMkLst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2" creationId="{AB2B8022-8BA9-442F-B3CB-285B3733411E}"/>
          </ac:spMkLst>
        </pc:spChg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3" creationId="{6428A727-C518-48BF-9E39-994BBA7B7E4D}"/>
          </ac:spMkLst>
        </pc:spChg>
        <pc:spChg chg="mod ord">
          <ac:chgData name="Rhode, Sebastian" userId="92697248-5a72-441a-b62b-c036eb53aac3" providerId="ADAL" clId="{87D33DD4-F37B-4F62-BD66-D6DCE41346E5}" dt="2021-09-20T15:02:31.694" v="282" actId="14100"/>
          <ac:spMkLst>
            <pc:docMk/>
            <pc:sldMk cId="0" sldId="924"/>
            <ac:spMk id="4" creationId="{DB2DBBBE-E70B-469B-96D9-085F6C06129F}"/>
          </ac:spMkLst>
        </pc:spChg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5" creationId="{7E934A26-3FDC-4B36-85D4-9B228FA6DFCE}"/>
          </ac:spMkLst>
        </pc:spChg>
        <pc:spChg chg="del">
          <ac:chgData name="Rhode, Sebastian" userId="92697248-5a72-441a-b62b-c036eb53aac3" providerId="ADAL" clId="{87D33DD4-F37B-4F62-BD66-D6DCE41346E5}" dt="2021-09-20T14:54:52.095" v="173" actId="478"/>
          <ac:spMkLst>
            <pc:docMk/>
            <pc:sldMk cId="0" sldId="924"/>
            <ac:spMk id="6" creationId="{90FE23FF-2414-473D-B848-2B566E3CE20E}"/>
          </ac:spMkLst>
        </pc:spChg>
        <pc:spChg chg="del">
          <ac:chgData name="Rhode, Sebastian" userId="92697248-5a72-441a-b62b-c036eb53aac3" providerId="ADAL" clId="{87D33DD4-F37B-4F62-BD66-D6DCE41346E5}" dt="2021-09-20T14:54:50.357" v="172" actId="478"/>
          <ac:spMkLst>
            <pc:docMk/>
            <pc:sldMk cId="0" sldId="924"/>
            <ac:spMk id="7" creationId="{326575B6-7775-4205-A361-5FB7226A176E}"/>
          </ac:spMkLst>
        </pc:spChg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9" creationId="{0F27209C-6F17-4BAE-84F9-2FAD71C6C4D7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0" creationId="{F4F9BEF7-8A38-43BA-B9DF-0FD0D82F5DF6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1" creationId="{812E3099-3F44-4D24-8112-3C5B89A26B5B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2" creationId="{DE1BB38F-B3EA-4D47-9E03-630341AF2D3F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3" creationId="{FDB9CC50-FDDE-40CC-89EC-ACAC74FDE577}"/>
          </ac:spMkLst>
        </pc:spChg>
        <pc:spChg chg="add del mod ord">
          <ac:chgData name="Rhode, Sebastian" userId="92697248-5a72-441a-b62b-c036eb53aac3" providerId="ADAL" clId="{87D33DD4-F37B-4F62-BD66-D6DCE41346E5}" dt="2021-09-20T14:53:54.922" v="64" actId="478"/>
          <ac:spMkLst>
            <pc:docMk/>
            <pc:sldMk cId="0" sldId="924"/>
            <ac:spMk id="14" creationId="{BE5CB30A-73AA-4916-BCA1-D47882665C31}"/>
          </ac:spMkLst>
        </pc:spChg>
        <pc:spChg chg="add mod ord">
          <ac:chgData name="Rhode, Sebastian" userId="92697248-5a72-441a-b62b-c036eb53aac3" providerId="ADAL" clId="{87D33DD4-F37B-4F62-BD66-D6DCE41346E5}" dt="2021-09-20T14:53:01.487" v="57" actId="700"/>
          <ac:spMkLst>
            <pc:docMk/>
            <pc:sldMk cId="0" sldId="924"/>
            <ac:spMk id="15" creationId="{97746BB4-687E-4725-B126-707193523814}"/>
          </ac:spMkLst>
        </pc:spChg>
        <pc:spChg chg="add del mod ord">
          <ac:chgData name="Rhode, Sebastian" userId="92697248-5a72-441a-b62b-c036eb53aac3" providerId="ADAL" clId="{87D33DD4-F37B-4F62-BD66-D6DCE41346E5}" dt="2021-09-20T14:56:04.341" v="237" actId="20577"/>
          <ac:spMkLst>
            <pc:docMk/>
            <pc:sldMk cId="0" sldId="924"/>
            <ac:spMk id="16" creationId="{42B4C792-405D-4D57-BCF0-E437E1D1F53A}"/>
          </ac:spMkLst>
        </pc:spChg>
        <pc:spChg chg="add mod ord">
          <ac:chgData name="Rhode, Sebastian" userId="92697248-5a72-441a-b62b-c036eb53aac3" providerId="ADAL" clId="{87D33DD4-F37B-4F62-BD66-D6DCE41346E5}" dt="2021-09-20T14:55:30.462" v="185" actId="20577"/>
          <ac:spMkLst>
            <pc:docMk/>
            <pc:sldMk cId="0" sldId="924"/>
            <ac:spMk id="17" creationId="{1CAD0718-7C24-493E-96D0-66E8E0E6D22B}"/>
          </ac:spMkLst>
        </pc:spChg>
        <pc:picChg chg="mod">
          <ac:chgData name="Rhode, Sebastian" userId="92697248-5a72-441a-b62b-c036eb53aac3" providerId="ADAL" clId="{87D33DD4-F37B-4F62-BD66-D6DCE41346E5}" dt="2021-09-20T14:55:21.561" v="175" actId="1076"/>
          <ac:picMkLst>
            <pc:docMk/>
            <pc:sldMk cId="0" sldId="924"/>
            <ac:picMk id="8" creationId="{647ECA03-06D0-49CA-83DE-0E770732F3EA}"/>
          </ac:picMkLst>
        </pc:picChg>
      </pc:sldChg>
      <pc:sldChg chg="addSp delSp modSp add del mod modClrScheme chgLayout">
        <pc:chgData name="Rhode, Sebastian" userId="92697248-5a72-441a-b62b-c036eb53aac3" providerId="ADAL" clId="{87D33DD4-F37B-4F62-BD66-D6DCE41346E5}" dt="2021-09-20T15:57:39.986" v="2276" actId="113"/>
        <pc:sldMkLst>
          <pc:docMk/>
          <pc:sldMk cId="1829142246" sldId="928"/>
        </pc:sldMkLst>
        <pc:spChg chg="mod ord">
          <ac:chgData name="Rhode, Sebastian" userId="92697248-5a72-441a-b62b-c036eb53aac3" providerId="ADAL" clId="{87D33DD4-F37B-4F62-BD66-D6DCE41346E5}" dt="2021-09-20T15:57:39.986" v="2276" actId="113"/>
          <ac:spMkLst>
            <pc:docMk/>
            <pc:sldMk cId="1829142246" sldId="928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50.507" v="2025" actId="478"/>
          <ac:spMkLst>
            <pc:docMk/>
            <pc:sldMk cId="1829142246" sldId="928"/>
            <ac:spMk id="3" creationId="{905FF7A9-DD41-4250-9C01-E30DE8AF229B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45:46.827" v="1928" actId="478"/>
        <pc:sldMkLst>
          <pc:docMk/>
          <pc:sldMk cId="672372414" sldId="929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672372414" sldId="92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5:46.827" v="1928" actId="478"/>
          <ac:spMkLst>
            <pc:docMk/>
            <pc:sldMk cId="672372414" sldId="929"/>
            <ac:spMk id="3" creationId="{D71988F4-41E9-4783-A072-5B6574A8594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8:01.055" v="1121" actId="478"/>
        <pc:sldMkLst>
          <pc:docMk/>
          <pc:sldMk cId="1836672678" sldId="985"/>
        </pc:sldMkLst>
        <pc:spChg chg="add del mod ord">
          <ac:chgData name="Rhode, Sebastian" userId="92697248-5a72-441a-b62b-c036eb53aac3" providerId="ADAL" clId="{87D33DD4-F37B-4F62-BD66-D6DCE41346E5}" dt="2021-09-20T15:18:01.055" v="1121" actId="478"/>
          <ac:spMkLst>
            <pc:docMk/>
            <pc:sldMk cId="1836672678" sldId="985"/>
            <ac:spMk id="2" creationId="{B2F2671E-F704-4E80-A76E-EA0C588815C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836672678" sldId="985"/>
            <ac:spMk id="10" creationId="{618DB747-F9C0-42F2-973A-107759B19BC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0:50.521" v="1271" actId="113"/>
        <pc:sldMkLst>
          <pc:docMk/>
          <pc:sldMk cId="1750977891" sldId="986"/>
        </pc:sldMkLst>
        <pc:spChg chg="mod ord">
          <ac:chgData name="Rhode, Sebastian" userId="92697248-5a72-441a-b62b-c036eb53aac3" providerId="ADAL" clId="{87D33DD4-F37B-4F62-BD66-D6DCE41346E5}" dt="2021-09-20T15:20:50.521" v="1271" actId="113"/>
          <ac:spMkLst>
            <pc:docMk/>
            <pc:sldMk cId="1750977891" sldId="986"/>
            <ac:spMk id="2" creationId="{B7D41E88-95EF-4E47-BAD6-0D82C1474EFB}"/>
          </ac:spMkLst>
        </pc:spChg>
        <pc:spChg chg="add del mod ord">
          <ac:chgData name="Rhode, Sebastian" userId="92697248-5a72-441a-b62b-c036eb53aac3" providerId="ADAL" clId="{87D33DD4-F37B-4F62-BD66-D6DCE41346E5}" dt="2021-09-20T15:19:20.280" v="1129" actId="478"/>
          <ac:spMkLst>
            <pc:docMk/>
            <pc:sldMk cId="1750977891" sldId="986"/>
            <ac:spMk id="3" creationId="{F18B3E41-2C2D-4FFF-A08A-6ABB370BE8D4}"/>
          </ac:spMkLst>
        </pc:spChg>
        <pc:spChg chg="mod">
          <ac:chgData name="Rhode, Sebastian" userId="92697248-5a72-441a-b62b-c036eb53aac3" providerId="ADAL" clId="{87D33DD4-F37B-4F62-BD66-D6DCE41346E5}" dt="2021-09-20T15:19:25.979" v="1165" actId="1036"/>
          <ac:spMkLst>
            <pc:docMk/>
            <pc:sldMk cId="1750977891" sldId="986"/>
            <ac:spMk id="5" creationId="{F14014EE-89E2-47E7-BF99-5FB272078F6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07.719" v="1437" actId="478"/>
        <pc:sldMkLst>
          <pc:docMk/>
          <pc:sldMk cId="277202972" sldId="987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77202972" sldId="987"/>
            <ac:spMk id="3" creationId="{E7620AFD-E48A-4ECA-B3E2-C76F54554200}"/>
          </ac:spMkLst>
        </pc:spChg>
        <pc:spChg chg="mod">
          <ac:chgData name="Rhode, Sebastian" userId="92697248-5a72-441a-b62b-c036eb53aac3" providerId="ADAL" clId="{87D33DD4-F37B-4F62-BD66-D6DCE41346E5}" dt="2021-09-20T15:27:04.356" v="1436" actId="12"/>
          <ac:spMkLst>
            <pc:docMk/>
            <pc:sldMk cId="277202972" sldId="987"/>
            <ac:spMk id="6" creationId="{76D77AF7-0E7D-4525-8399-3E292B7EB0C6}"/>
          </ac:spMkLst>
        </pc:spChg>
        <pc:spChg chg="add del mod ord">
          <ac:chgData name="Rhode, Sebastian" userId="92697248-5a72-441a-b62b-c036eb53aac3" providerId="ADAL" clId="{87D33DD4-F37B-4F62-BD66-D6DCE41346E5}" dt="2021-09-20T15:27:07.719" v="1437" actId="478"/>
          <ac:spMkLst>
            <pc:docMk/>
            <pc:sldMk cId="277202972" sldId="987"/>
            <ac:spMk id="7" creationId="{6A513BEC-3579-432B-B485-EC600D738F3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7:26.155" v="1049" actId="1038"/>
        <pc:sldMkLst>
          <pc:docMk/>
          <pc:sldMk cId="1361396069" sldId="990"/>
        </pc:sldMkLst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2" creationId="{93A541FD-2053-4CAE-A8E8-2E43022FC1CF}"/>
          </ac:spMkLst>
        </pc:spChg>
        <pc:spChg chg="add del mod ord">
          <ac:chgData name="Rhode, Sebastian" userId="92697248-5a72-441a-b62b-c036eb53aac3" providerId="ADAL" clId="{87D33DD4-F37B-4F62-BD66-D6DCE41346E5}" dt="2021-09-20T15:14:02.056" v="831" actId="478"/>
          <ac:spMkLst>
            <pc:docMk/>
            <pc:sldMk cId="1361396069" sldId="990"/>
            <ac:spMk id="3" creationId="{C5B197E0-C238-49AF-BBE5-872F0E8DD5E9}"/>
          </ac:spMkLst>
        </pc:spChg>
        <pc:spChg chg="add del mod ord">
          <ac:chgData name="Rhode, Sebastian" userId="92697248-5a72-441a-b62b-c036eb53aac3" providerId="ADAL" clId="{87D33DD4-F37B-4F62-BD66-D6DCE41346E5}" dt="2021-09-20T15:14:10.813" v="836" actId="113"/>
          <ac:spMkLst>
            <pc:docMk/>
            <pc:sldMk cId="1361396069" sldId="990"/>
            <ac:spMk id="4" creationId="{812D1899-03B7-494C-97E9-C4ED2C4DF3DD}"/>
          </ac:spMkLst>
        </pc:spChg>
        <pc:spChg chg="add del mod">
          <ac:chgData name="Rhode, Sebastian" userId="92697248-5a72-441a-b62b-c036eb53aac3" providerId="ADAL" clId="{87D33DD4-F37B-4F62-BD66-D6DCE41346E5}" dt="2021-09-20T15:13:50.523" v="828" actId="478"/>
          <ac:spMkLst>
            <pc:docMk/>
            <pc:sldMk cId="1361396069" sldId="990"/>
            <ac:spMk id="7" creationId="{E8ACA3A0-DB94-461C-8008-78FA7BDF0B57}"/>
          </ac:spMkLst>
        </pc:spChg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30" creationId="{90E6B6F6-9178-4DFC-8CEF-D012F586748B}"/>
          </ac:spMkLst>
        </pc:spChg>
        <pc:spChg chg="mod">
          <ac:chgData name="Rhode, Sebastian" userId="92697248-5a72-441a-b62b-c036eb53aac3" providerId="ADAL" clId="{87D33DD4-F37B-4F62-BD66-D6DCE41346E5}" dt="2021-09-20T15:17:26.155" v="1049" actId="1038"/>
          <ac:spMkLst>
            <pc:docMk/>
            <pc:sldMk cId="1361396069" sldId="990"/>
            <ac:spMk id="32" creationId="{6E3C5819-B316-48E5-A4FB-DF8591B422AB}"/>
          </ac:spMkLst>
        </pc:spChg>
        <pc:spChg chg="mod">
          <ac:chgData name="Rhode, Sebastian" userId="92697248-5a72-441a-b62b-c036eb53aac3" providerId="ADAL" clId="{87D33DD4-F37B-4F62-BD66-D6DCE41346E5}" dt="2021-09-20T15:17:12.608" v="1022" actId="1076"/>
          <ac:spMkLst>
            <pc:docMk/>
            <pc:sldMk cId="1361396069" sldId="990"/>
            <ac:spMk id="34" creationId="{E612582C-834F-4AE6-B503-DD03B50E8A1F}"/>
          </ac:spMkLst>
        </pc:spChg>
        <pc:spChg chg="mod">
          <ac:chgData name="Rhode, Sebastian" userId="92697248-5a72-441a-b62b-c036eb53aac3" providerId="ADAL" clId="{87D33DD4-F37B-4F62-BD66-D6DCE41346E5}" dt="2021-09-20T15:16:09.980" v="952" actId="14100"/>
          <ac:spMkLst>
            <pc:docMk/>
            <pc:sldMk cId="1361396069" sldId="990"/>
            <ac:spMk id="40" creationId="{99D3EA32-02BB-4043-965E-AC62EAAB55C9}"/>
          </ac:spMkLst>
        </pc:spChg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46" creationId="{218A61AF-FB76-4568-BD60-1E16A2AFFBE0}"/>
          </ac:spMkLst>
        </pc:spChg>
        <pc:spChg chg="mod">
          <ac:chgData name="Rhode, Sebastian" userId="92697248-5a72-441a-b62b-c036eb53aac3" providerId="ADAL" clId="{87D33DD4-F37B-4F62-BD66-D6DCE41346E5}" dt="2021-09-20T15:16:29.892" v="988" actId="255"/>
          <ac:spMkLst>
            <pc:docMk/>
            <pc:sldMk cId="1361396069" sldId="990"/>
            <ac:spMk id="47" creationId="{8FE096D7-B618-444B-B5A0-548583A6F780}"/>
          </ac:spMkLst>
        </pc:spChg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50" creationId="{0C7DEDFA-93CB-4FEF-BB3C-C4A6FDA4436D}"/>
          </ac:spMkLst>
        </pc:spChg>
        <pc:spChg chg="mod">
          <ac:chgData name="Rhode, Sebastian" userId="92697248-5a72-441a-b62b-c036eb53aac3" providerId="ADAL" clId="{87D33DD4-F37B-4F62-BD66-D6DCE41346E5}" dt="2021-09-20T15:16:47.729" v="996" actId="6549"/>
          <ac:spMkLst>
            <pc:docMk/>
            <pc:sldMk cId="1361396069" sldId="990"/>
            <ac:spMk id="59" creationId="{22693117-9E87-47F7-BDE4-8CD0A3798963}"/>
          </ac:spMkLst>
        </pc:spChg>
        <pc:grpChg chg="mod">
          <ac:chgData name="Rhode, Sebastian" userId="92697248-5a72-441a-b62b-c036eb53aac3" providerId="ADAL" clId="{87D33DD4-F37B-4F62-BD66-D6DCE41346E5}" dt="2021-09-20T15:15:17.352" v="857" actId="2711"/>
          <ac:grpSpMkLst>
            <pc:docMk/>
            <pc:sldMk cId="1361396069" sldId="990"/>
            <ac:grpSpMk id="9" creationId="{30D04063-6BB0-45F9-AF3F-51EF64E5C9A9}"/>
          </ac:grpSpMkLst>
        </pc:grpChg>
        <pc:grpChg chg="mod">
          <ac:chgData name="Rhode, Sebastian" userId="92697248-5a72-441a-b62b-c036eb53aac3" providerId="ADAL" clId="{87D33DD4-F37B-4F62-BD66-D6DCE41346E5}" dt="2021-09-20T15:15:17.352" v="857" actId="2711"/>
          <ac:grpSpMkLst>
            <pc:docMk/>
            <pc:sldMk cId="1361396069" sldId="990"/>
            <ac:grpSpMk id="26" creationId="{7E166FA0-9E37-4113-B46D-C0D037A11155}"/>
          </ac:grpSpMkLst>
        </pc:grpChg>
        <pc:picChg chg="mod">
          <ac:chgData name="Rhode, Sebastian" userId="92697248-5a72-441a-b62b-c036eb53aac3" providerId="ADAL" clId="{87D33DD4-F37B-4F62-BD66-D6DCE41346E5}" dt="2021-09-20T15:15:17.352" v="857" actId="2711"/>
          <ac:picMkLst>
            <pc:docMk/>
            <pc:sldMk cId="1361396069" sldId="990"/>
            <ac:picMk id="11" creationId="{3317B5AA-DA68-4A7F-943D-40859F807DC7}"/>
          </ac:picMkLst>
        </pc:picChg>
        <pc:picChg chg="mod">
          <ac:chgData name="Rhode, Sebastian" userId="92697248-5a72-441a-b62b-c036eb53aac3" providerId="ADAL" clId="{87D33DD4-F37B-4F62-BD66-D6DCE41346E5}" dt="2021-09-20T15:16:21.912" v="987" actId="1038"/>
          <ac:picMkLst>
            <pc:docMk/>
            <pc:sldMk cId="1361396069" sldId="990"/>
            <ac:picMk id="14" creationId="{7B6361CB-E847-4858-9464-E34369750D33}"/>
          </ac:picMkLst>
        </pc:pic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5" creationId="{99239D31-2619-4C13-BDB3-95224A4EAFA2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16" creationId="{72735C8F-144F-4869-AAC2-97077F1603B1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17" creationId="{B880B285-86B2-4822-AD32-251639D215A7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27" creationId="{97435FC6-1089-4DC5-8D89-D633372EB7A7}"/>
          </ac:cxnSpMkLst>
        </pc:cxnChg>
        <pc:cxnChg chg="mod">
          <ac:chgData name="Rhode, Sebastian" userId="92697248-5a72-441a-b62b-c036eb53aac3" providerId="ADAL" clId="{87D33DD4-F37B-4F62-BD66-D6DCE41346E5}" dt="2021-09-20T15:17:26.155" v="1049" actId="1038"/>
          <ac:cxnSpMkLst>
            <pc:docMk/>
            <pc:sldMk cId="1361396069" sldId="990"/>
            <ac:cxnSpMk id="29" creationId="{A73CE1E0-B3B6-43AC-8ACB-22648B65EEF2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48" creationId="{87185537-9F31-4E96-ADEC-83950376FC50}"/>
          </ac:cxnSpMkLst>
        </pc:cxnChg>
        <pc:cxnChg chg="mod">
          <ac:chgData name="Rhode, Sebastian" userId="92697248-5a72-441a-b62b-c036eb53aac3" providerId="ADAL" clId="{87D33DD4-F37B-4F62-BD66-D6DCE41346E5}" dt="2021-09-20T15:16:21.912" v="987" actId="1038"/>
          <ac:cxnSpMkLst>
            <pc:docMk/>
            <pc:sldMk cId="1361396069" sldId="990"/>
            <ac:cxnSpMk id="49" creationId="{1F2983DA-4758-4EA9-8A3E-AB7B20AA9A9A}"/>
          </ac:cxnSpMkLst>
        </pc:cxnChg>
        <pc:cxnChg chg="mod">
          <ac:chgData name="Rhode, Sebastian" userId="92697248-5a72-441a-b62b-c036eb53aac3" providerId="ADAL" clId="{87D33DD4-F37B-4F62-BD66-D6DCE41346E5}" dt="2021-09-20T15:16:21.912" v="987" actId="1038"/>
          <ac:cxnSpMkLst>
            <pc:docMk/>
            <pc:sldMk cId="1361396069" sldId="990"/>
            <ac:cxnSpMk id="55" creationId="{2B050494-8001-4FAF-92B0-626345A6A1F9}"/>
          </ac:cxnSpMkLst>
        </pc:cxnChg>
      </pc:sldChg>
      <pc:sldChg chg="addSp delSp modSp add del mod modClrScheme chgLayout">
        <pc:chgData name="Rhode, Sebastian" userId="92697248-5a72-441a-b62b-c036eb53aac3" providerId="ADAL" clId="{87D33DD4-F37B-4F62-BD66-D6DCE41346E5}" dt="2021-09-20T15:38:59.873" v="1762" actId="478"/>
        <pc:sldMkLst>
          <pc:docMk/>
          <pc:sldMk cId="1960776462" sldId="99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960776462" sldId="994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38:59.873" v="1762" actId="478"/>
          <ac:spMkLst>
            <pc:docMk/>
            <pc:sldMk cId="1960776462" sldId="994"/>
            <ac:spMk id="4" creationId="{DE34CA5C-49A1-4CFC-9258-A54558D1DCDB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1:56.763" v="594" actId="20577"/>
        <pc:sldMkLst>
          <pc:docMk/>
          <pc:sldMk cId="2598348538" sldId="996"/>
        </pc:sldMkLst>
        <pc:spChg chg="add del mod ord">
          <ac:chgData name="Rhode, Sebastian" userId="92697248-5a72-441a-b62b-c036eb53aac3" providerId="ADAL" clId="{87D33DD4-F37B-4F62-BD66-D6DCE41346E5}" dt="2021-09-20T15:11:10.610" v="491" actId="478"/>
          <ac:spMkLst>
            <pc:docMk/>
            <pc:sldMk cId="2598348538" sldId="996"/>
            <ac:spMk id="2" creationId="{0FA56E18-6E1F-41AA-B042-01B687E72B17}"/>
          </ac:spMkLst>
        </pc:spChg>
        <pc:spChg chg="mod ord">
          <ac:chgData name="Rhode, Sebastian" userId="92697248-5a72-441a-b62b-c036eb53aac3" providerId="ADAL" clId="{87D33DD4-F37B-4F62-BD66-D6DCE41346E5}" dt="2021-09-20T15:11:56.763" v="594" actId="20577"/>
          <ac:spMkLst>
            <pc:docMk/>
            <pc:sldMk cId="2598348538" sldId="996"/>
            <ac:spMk id="4" creationId="{812D1899-03B7-494C-97E9-C4ED2C4DF3DD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1:16.901" v="2085" actId="113"/>
        <pc:sldMkLst>
          <pc:docMk/>
          <pc:sldMk cId="887507665" sldId="997"/>
        </pc:sldMkLst>
        <pc:spChg chg="mod ord">
          <ac:chgData name="Rhode, Sebastian" userId="92697248-5a72-441a-b62b-c036eb53aac3" providerId="ADAL" clId="{87D33DD4-F37B-4F62-BD66-D6DCE41346E5}" dt="2021-09-20T15:51:16.901" v="2085" actId="113"/>
          <ac:spMkLst>
            <pc:docMk/>
            <pc:sldMk cId="887507665" sldId="997"/>
            <ac:spMk id="2" creationId="{B458FC14-AC3D-4CD4-8577-D9389B405407}"/>
          </ac:spMkLst>
        </pc:spChg>
        <pc:spChg chg="add del mod ord">
          <ac:chgData name="Rhode, Sebastian" userId="92697248-5a72-441a-b62b-c036eb53aac3" providerId="ADAL" clId="{87D33DD4-F37B-4F62-BD66-D6DCE41346E5}" dt="2021-09-20T15:51:08.740" v="2080" actId="478"/>
          <ac:spMkLst>
            <pc:docMk/>
            <pc:sldMk cId="887507665" sldId="997"/>
            <ac:spMk id="3" creationId="{E514105A-A8D2-4223-81B5-77BEDEC51EFB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6:24.318" v="1936" actId="478"/>
        <pc:sldMkLst>
          <pc:docMk/>
          <pc:sldMk cId="414125232" sldId="1002"/>
        </pc:sldMkLst>
        <pc:spChg chg="add del mod ord">
          <ac:chgData name="Rhode, Sebastian" userId="92697248-5a72-441a-b62b-c036eb53aac3" providerId="ADAL" clId="{87D33DD4-F37B-4F62-BD66-D6DCE41346E5}" dt="2021-09-20T15:46:24.318" v="1936" actId="478"/>
          <ac:spMkLst>
            <pc:docMk/>
            <pc:sldMk cId="414125232" sldId="1002"/>
            <ac:spMk id="2" creationId="{434F3927-8EED-4E86-9D90-270D46A9D7A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4125232" sldId="1002"/>
            <ac:spMk id="3" creationId="{A5977D8E-B830-48F2-80CC-E6ECC2733C28}"/>
          </ac:spMkLst>
        </pc:spChg>
        <pc:spChg chg="mod">
          <ac:chgData name="Rhode, Sebastian" userId="92697248-5a72-441a-b62b-c036eb53aac3" providerId="ADAL" clId="{87D33DD4-F37B-4F62-BD66-D6DCE41346E5}" dt="2021-09-20T15:46:21.913" v="1935" actId="12"/>
          <ac:spMkLst>
            <pc:docMk/>
            <pc:sldMk cId="414125232" sldId="1002"/>
            <ac:spMk id="10" creationId="{DEBF5E6B-44AA-414A-8579-5DAF77AA17ED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8:50.274" v="1761" actId="1035"/>
        <pc:sldMkLst>
          <pc:docMk/>
          <pc:sldMk cId="1598249160" sldId="100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598249160" sldId="1003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38:10.624" v="1721" actId="478"/>
          <ac:spMkLst>
            <pc:docMk/>
            <pc:sldMk cId="1598249160" sldId="1003"/>
            <ac:spMk id="3" creationId="{6A62369F-494F-404A-9EC1-A3196157761B}"/>
          </ac:spMkLst>
        </pc:spChg>
        <pc:grpChg chg="mod">
          <ac:chgData name="Rhode, Sebastian" userId="92697248-5a72-441a-b62b-c036eb53aac3" providerId="ADAL" clId="{87D33DD4-F37B-4F62-BD66-D6DCE41346E5}" dt="2021-09-20T15:38:50.274" v="1761" actId="1035"/>
          <ac:grpSpMkLst>
            <pc:docMk/>
            <pc:sldMk cId="1598249160" sldId="1003"/>
            <ac:grpSpMk id="13" creationId="{F4E02398-FAB8-476B-A5A5-2B3CE8588264}"/>
          </ac:grpSpMkLst>
        </pc:grpChg>
      </pc:sldChg>
      <pc:sldChg chg="addSp delSp modSp mod modClrScheme chgLayout">
        <pc:chgData name="Rhode, Sebastian" userId="92697248-5a72-441a-b62b-c036eb53aac3" providerId="ADAL" clId="{87D33DD4-F37B-4F62-BD66-D6DCE41346E5}" dt="2021-09-20T15:26:39.215" v="1434" actId="255"/>
        <pc:sldMkLst>
          <pc:docMk/>
          <pc:sldMk cId="2949170122" sldId="100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949170122" sldId="1004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26:22.736" v="1432" actId="478"/>
          <ac:spMkLst>
            <pc:docMk/>
            <pc:sldMk cId="2949170122" sldId="1004"/>
            <ac:spMk id="3" creationId="{B0FE5D93-7029-47AF-9F39-BA13AEA209E0}"/>
          </ac:spMkLst>
        </pc:spChg>
        <pc:spChg chg="mod">
          <ac:chgData name="Rhode, Sebastian" userId="92697248-5a72-441a-b62b-c036eb53aac3" providerId="ADAL" clId="{87D33DD4-F37B-4F62-BD66-D6DCE41346E5}" dt="2021-09-20T15:26:39.215" v="1434" actId="255"/>
          <ac:spMkLst>
            <pc:docMk/>
            <pc:sldMk cId="2949170122" sldId="1004"/>
            <ac:spMk id="11" creationId="{8B8BD0F2-1FFA-4064-9BEC-75728EB5498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7:55.041" v="1120" actId="6549"/>
        <pc:sldMkLst>
          <pc:docMk/>
          <pc:sldMk cId="916362833" sldId="1005"/>
        </pc:sldMkLst>
        <pc:spChg chg="mod ord">
          <ac:chgData name="Rhode, Sebastian" userId="92697248-5a72-441a-b62b-c036eb53aac3" providerId="ADAL" clId="{87D33DD4-F37B-4F62-BD66-D6DCE41346E5}" dt="2021-09-20T15:17:55.041" v="1120" actId="6549"/>
          <ac:spMkLst>
            <pc:docMk/>
            <pc:sldMk cId="916362833" sldId="1005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17:41.616" v="1050" actId="478"/>
          <ac:spMkLst>
            <pc:docMk/>
            <pc:sldMk cId="916362833" sldId="1005"/>
            <ac:spMk id="8" creationId="{086E4847-CA60-4254-AF2A-DEDCFBDCFEC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07:54.976" v="385" actId="20577"/>
        <pc:sldMkLst>
          <pc:docMk/>
          <pc:sldMk cId="2239559050" sldId="1016"/>
        </pc:sldMkLst>
        <pc:spChg chg="mod ord">
          <ac:chgData name="Rhode, Sebastian" userId="92697248-5a72-441a-b62b-c036eb53aac3" providerId="ADAL" clId="{87D33DD4-F37B-4F62-BD66-D6DCE41346E5}" dt="2021-09-20T15:07:54.976" v="385" actId="20577"/>
          <ac:spMkLst>
            <pc:docMk/>
            <pc:sldMk cId="2239559050" sldId="1016"/>
            <ac:spMk id="2" creationId="{A376CBC1-DFE1-4DB0-BF2F-3F62CC735BE4}"/>
          </ac:spMkLst>
        </pc:spChg>
        <pc:spChg chg="add del mod ord">
          <ac:chgData name="Rhode, Sebastian" userId="92697248-5a72-441a-b62b-c036eb53aac3" providerId="ADAL" clId="{87D33DD4-F37B-4F62-BD66-D6DCE41346E5}" dt="2021-09-20T15:07:39.839" v="364" actId="478"/>
          <ac:spMkLst>
            <pc:docMk/>
            <pc:sldMk cId="2239559050" sldId="1016"/>
            <ac:spMk id="3" creationId="{BFADF3D6-933F-4F5D-80D0-8E8EDD0B71C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8:12.331" v="1122" actId="478"/>
        <pc:sldMkLst>
          <pc:docMk/>
          <pc:sldMk cId="1650921830" sldId="1017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650921830" sldId="1017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18:12.331" v="1122" actId="478"/>
          <ac:spMkLst>
            <pc:docMk/>
            <pc:sldMk cId="1650921830" sldId="1017"/>
            <ac:spMk id="3" creationId="{6F427BAC-A2DD-4DDE-A121-DA867F1ADF7E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8:19.119" v="1123" actId="478"/>
        <pc:sldMkLst>
          <pc:docMk/>
          <pc:sldMk cId="2753394726" sldId="1018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753394726" sldId="1018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18:19.119" v="1123" actId="478"/>
          <ac:spMkLst>
            <pc:docMk/>
            <pc:sldMk cId="2753394726" sldId="1018"/>
            <ac:spMk id="4" creationId="{B6158C2D-1960-4A89-87BD-FB2DCB7DE404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8:04:15.799" v="2384" actId="20577"/>
        <pc:sldMkLst>
          <pc:docMk/>
          <pc:sldMk cId="3071777986" sldId="1021"/>
        </pc:sldMkLst>
        <pc:spChg chg="add del mod ord">
          <ac:chgData name="Rhode, Sebastian" userId="92697248-5a72-441a-b62b-c036eb53aac3" providerId="ADAL" clId="{87D33DD4-F37B-4F62-BD66-D6DCE41346E5}" dt="2021-09-20T15:09:42.674" v="393" actId="478"/>
          <ac:spMkLst>
            <pc:docMk/>
            <pc:sldMk cId="3071777986" sldId="1021"/>
            <ac:spMk id="2" creationId="{7549D720-991C-4624-ACB8-FD443E5045D1}"/>
          </ac:spMkLst>
        </pc:spChg>
        <pc:spChg chg="mod ord">
          <ac:chgData name="Rhode, Sebastian" userId="92697248-5a72-441a-b62b-c036eb53aac3" providerId="ADAL" clId="{87D33DD4-F37B-4F62-BD66-D6DCE41346E5}" dt="2021-09-20T18:04:15.799" v="2384" actId="20577"/>
          <ac:spMkLst>
            <pc:docMk/>
            <pc:sldMk cId="3071777986" sldId="1021"/>
            <ac:spMk id="4" creationId="{812D1899-03B7-494C-97E9-C4ED2C4DF3DD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10" creationId="{EF315D3B-BF7D-4CC1-AA1A-BE6134FEC125}"/>
          </ac:spMkLst>
        </pc:spChg>
        <pc:spChg chg="mod">
          <ac:chgData name="Rhode, Sebastian" userId="92697248-5a72-441a-b62b-c036eb53aac3" providerId="ADAL" clId="{87D33DD4-F37B-4F62-BD66-D6DCE41346E5}" dt="2021-09-20T15:10:33.316" v="489" actId="1036"/>
          <ac:spMkLst>
            <pc:docMk/>
            <pc:sldMk cId="3071777986" sldId="1021"/>
            <ac:spMk id="17" creationId="{BB87AE1D-C1E2-4666-A993-958FB6834CEF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19" creationId="{30F82987-2ED0-4AAC-AA64-264A158D002C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21" creationId="{4EA36F8B-86DD-4CF7-9167-6D042CEC6BE0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28" creationId="{B9EA506C-1901-4F9C-B313-DD69CF3C49C2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54" creationId="{4B3F2967-6629-4CBE-92AC-F863A418889D}"/>
          </ac:spMkLst>
        </pc:spChg>
        <pc:picChg chg="mod">
          <ac:chgData name="Rhode, Sebastian" userId="92697248-5a72-441a-b62b-c036eb53aac3" providerId="ADAL" clId="{87D33DD4-F37B-4F62-BD66-D6DCE41346E5}" dt="2021-09-20T15:10:33.316" v="489" actId="1036"/>
          <ac:picMkLst>
            <pc:docMk/>
            <pc:sldMk cId="3071777986" sldId="1021"/>
            <ac:picMk id="11" creationId="{429BA81C-E4CC-4508-8A3B-251BABA215C6}"/>
          </ac:picMkLst>
        </pc:picChg>
        <pc:picChg chg="mod">
          <ac:chgData name="Rhode, Sebastian" userId="92697248-5a72-441a-b62b-c036eb53aac3" providerId="ADAL" clId="{87D33DD4-F37B-4F62-BD66-D6DCE41346E5}" dt="2021-09-20T15:10:33.316" v="489" actId="1036"/>
          <ac:picMkLst>
            <pc:docMk/>
            <pc:sldMk cId="3071777986" sldId="1021"/>
            <ac:picMk id="20" creationId="{E186642E-73FF-4351-8B35-CC307D629A77}"/>
          </ac:picMkLst>
        </pc:picChg>
        <pc:picChg chg="mod">
          <ac:chgData name="Rhode, Sebastian" userId="92697248-5a72-441a-b62b-c036eb53aac3" providerId="ADAL" clId="{87D33DD4-F37B-4F62-BD66-D6DCE41346E5}" dt="2021-09-20T15:10:33.316" v="489" actId="1036"/>
          <ac:picMkLst>
            <pc:docMk/>
            <pc:sldMk cId="3071777986" sldId="1021"/>
            <ac:picMk id="23" creationId="{9BA5AD99-0A75-46F1-A968-A979213AD5C9}"/>
          </ac:picMkLst>
        </pc:pic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13" creationId="{CDAF4AA7-7E52-495C-8439-32AF8CCA440E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34" creationId="{1F4007B4-7562-4ED2-BE29-CF2F3C5B1CD0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38" creationId="{70B65528-2329-4493-B2DE-5E2EA11E7B11}"/>
          </ac:cxnSpMkLst>
        </pc:cxnChg>
      </pc:sldChg>
      <pc:sldChg chg="addSp delSp modSp mod modClrScheme chgLayout">
        <pc:chgData name="Rhode, Sebastian" userId="92697248-5a72-441a-b62b-c036eb53aac3" providerId="ADAL" clId="{87D33DD4-F37B-4F62-BD66-D6DCE41346E5}" dt="2021-09-20T15:46:30.121" v="1937" actId="478"/>
        <pc:sldMkLst>
          <pc:docMk/>
          <pc:sldMk cId="1888547138" sldId="102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888547138" sldId="1023"/>
            <ac:spMk id="3" creationId="{A5977D8E-B830-48F2-80CC-E6ECC2733C28}"/>
          </ac:spMkLst>
        </pc:spChg>
        <pc:spChg chg="add del mod ord">
          <ac:chgData name="Rhode, Sebastian" userId="92697248-5a72-441a-b62b-c036eb53aac3" providerId="ADAL" clId="{87D33DD4-F37B-4F62-BD66-D6DCE41346E5}" dt="2021-09-20T15:46:30.121" v="1937" actId="478"/>
          <ac:spMkLst>
            <pc:docMk/>
            <pc:sldMk cId="1888547138" sldId="1023"/>
            <ac:spMk id="4" creationId="{AC46CE36-ADFF-4B5E-9ABF-AD886750F541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6:50.578" v="1690" actId="1036"/>
        <pc:sldMkLst>
          <pc:docMk/>
          <pc:sldMk cId="2933715239" sldId="1024"/>
        </pc:sldMkLst>
        <pc:spChg chg="mod ord">
          <ac:chgData name="Rhode, Sebastian" userId="92697248-5a72-441a-b62b-c036eb53aac3" providerId="ADAL" clId="{87D33DD4-F37B-4F62-BD66-D6DCE41346E5}" dt="2021-09-20T15:28:14.608" v="1472" actId="20577"/>
          <ac:spMkLst>
            <pc:docMk/>
            <pc:sldMk cId="2933715239" sldId="1024"/>
            <ac:spMk id="3" creationId="{08E9B29B-5883-4DB3-95D5-C5FEDDA2DA3C}"/>
          </ac:spMkLst>
        </pc:spChg>
        <pc:spChg chg="add del mod ord">
          <ac:chgData name="Rhode, Sebastian" userId="92697248-5a72-441a-b62b-c036eb53aac3" providerId="ADAL" clId="{87D33DD4-F37B-4F62-BD66-D6DCE41346E5}" dt="2021-09-20T15:27:59.064" v="1465" actId="478"/>
          <ac:spMkLst>
            <pc:docMk/>
            <pc:sldMk cId="2933715239" sldId="1024"/>
            <ac:spMk id="4" creationId="{BE12F255-8584-4BE5-9F3E-AE8EF12BB06B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5" creationId="{D7FCADDB-3B40-4F33-A87B-79696D7EBB5C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7" creationId="{379FF618-A5EE-4F1B-85A3-3CA46598511F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8" creationId="{4DD340E7-8615-419C-B09E-228BE0541888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9" creationId="{175FE9A6-36BE-4334-B455-F241504FA1D7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10" creationId="{9761F20C-4083-462F-95EE-8A83F5672DA9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11" creationId="{64447D05-8713-4B20-BEA2-3A3D1A51C2AD}"/>
          </ac:spMkLst>
        </pc:spChg>
        <pc:spChg chg="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3" creationId="{F527633E-0730-4C5C-AA21-5A24E45CEA30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5" creationId="{4D4E0304-4829-40BC-BE8A-EFD7354BEE1B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6" creationId="{89D2A506-9F6F-451B-A9F9-DC24F00EAA4F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7" creationId="{1BBCDA94-EA29-4B84-8F16-D126375006DF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8" creationId="{84B7975D-0315-4D1B-A5CE-3B3A561A1ECC}"/>
          </ac:spMkLst>
        </pc:spChg>
        <pc:grpChg chg="mod">
          <ac:chgData name="Rhode, Sebastian" userId="92697248-5a72-441a-b62b-c036eb53aac3" providerId="ADAL" clId="{87D33DD4-F37B-4F62-BD66-D6DCE41346E5}" dt="2021-09-20T15:28:57.905" v="1509" actId="1035"/>
          <ac:grpSpMkLst>
            <pc:docMk/>
            <pc:sldMk cId="2933715239" sldId="1024"/>
            <ac:grpSpMk id="2" creationId="{96D82914-62C4-46D0-B0EF-C623E574D600}"/>
          </ac:grpSpMkLst>
        </pc:grpChg>
        <pc:grpChg chg="add mod">
          <ac:chgData name="Rhode, Sebastian" userId="92697248-5a72-441a-b62b-c036eb53aac3" providerId="ADAL" clId="{87D33DD4-F37B-4F62-BD66-D6DCE41346E5}" dt="2021-09-20T15:36:50.578" v="1690" actId="1036"/>
          <ac:grpSpMkLst>
            <pc:docMk/>
            <pc:sldMk cId="2933715239" sldId="1024"/>
            <ac:grpSpMk id="6" creationId="{EC2F5BA3-0A73-4244-8C7E-3D108991B007}"/>
          </ac:grpSpMkLst>
        </pc:grpChg>
        <pc:graphicFrameChg chg="mod">
          <ac:chgData name="Rhode, Sebastian" userId="92697248-5a72-441a-b62b-c036eb53aac3" providerId="ADAL" clId="{87D33DD4-F37B-4F62-BD66-D6DCE41346E5}" dt="2021-09-20T15:28:57.905" v="1509" actId="1035"/>
          <ac:graphicFrameMkLst>
            <pc:docMk/>
            <pc:sldMk cId="2933715239" sldId="1024"/>
            <ac:graphicFrameMk id="12" creationId="{B36DB30D-0F06-4DAC-B9C6-94B102E463B0}"/>
          </ac:graphicFrameMkLst>
        </pc:graphicFrameChg>
        <pc:graphicFrameChg chg="add mod">
          <ac:chgData name="Rhode, Sebastian" userId="92697248-5a72-441a-b62b-c036eb53aac3" providerId="ADAL" clId="{87D33DD4-F37B-4F62-BD66-D6DCE41346E5}" dt="2021-09-20T15:30:59.517" v="1535"/>
          <ac:graphicFrameMkLst>
            <pc:docMk/>
            <pc:sldMk cId="2933715239" sldId="1024"/>
            <ac:graphicFrameMk id="14" creationId="{85E69842-EE6A-4A26-930A-95C800AC3F23}"/>
          </ac:graphicFrameMkLst>
        </pc:graphicFrameChg>
      </pc:sldChg>
      <pc:sldChg chg="addSp delSp modSp mod modClrScheme chgLayout">
        <pc:chgData name="Rhode, Sebastian" userId="92697248-5a72-441a-b62b-c036eb53aac3" providerId="ADAL" clId="{87D33DD4-F37B-4F62-BD66-D6DCE41346E5}" dt="2021-09-20T15:21:15.010" v="1289" actId="20577"/>
        <pc:sldMkLst>
          <pc:docMk/>
          <pc:sldMk cId="399318032" sldId="1027"/>
        </pc:sldMkLst>
        <pc:spChg chg="mod ord">
          <ac:chgData name="Rhode, Sebastian" userId="92697248-5a72-441a-b62b-c036eb53aac3" providerId="ADAL" clId="{87D33DD4-F37B-4F62-BD66-D6DCE41346E5}" dt="2021-09-20T15:21:15.010" v="1289" actId="20577"/>
          <ac:spMkLst>
            <pc:docMk/>
            <pc:sldMk cId="399318032" sldId="1027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18:25.262" v="1124" actId="478"/>
          <ac:spMkLst>
            <pc:docMk/>
            <pc:sldMk cId="399318032" sldId="1027"/>
            <ac:spMk id="3" creationId="{A907A04E-B833-4F69-97AB-08401D0E61C2}"/>
          </ac:spMkLst>
        </pc:spChg>
        <pc:spChg chg="mod">
          <ac:chgData name="Rhode, Sebastian" userId="92697248-5a72-441a-b62b-c036eb53aac3" providerId="ADAL" clId="{87D33DD4-F37B-4F62-BD66-D6DCE41346E5}" dt="2021-09-20T15:18:54.938" v="1127" actId="255"/>
          <ac:spMkLst>
            <pc:docMk/>
            <pc:sldMk cId="399318032" sldId="1027"/>
            <ac:spMk id="8" creationId="{00000000-0000-0000-0000-000000000000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24.757" v="2086" actId="478"/>
        <pc:sldMkLst>
          <pc:docMk/>
          <pc:sldMk cId="2034823521" sldId="1030"/>
        </pc:sldMkLst>
        <pc:spChg chg="add del mod ord">
          <ac:chgData name="Rhode, Sebastian" userId="92697248-5a72-441a-b62b-c036eb53aac3" providerId="ADAL" clId="{87D33DD4-F37B-4F62-BD66-D6DCE41346E5}" dt="2021-09-20T15:51:24.757" v="2086" actId="478"/>
          <ac:spMkLst>
            <pc:docMk/>
            <pc:sldMk cId="2034823521" sldId="1030"/>
            <ac:spMk id="3" creationId="{CD9249A7-23B2-40C4-B9B3-6B081FB96E9B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034823521" sldId="1030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33.339" v="2087" actId="478"/>
        <pc:sldMkLst>
          <pc:docMk/>
          <pc:sldMk cId="1392724911" sldId="1031"/>
        </pc:sldMkLst>
        <pc:spChg chg="add del mod ord">
          <ac:chgData name="Rhode, Sebastian" userId="92697248-5a72-441a-b62b-c036eb53aac3" providerId="ADAL" clId="{87D33DD4-F37B-4F62-BD66-D6DCE41346E5}" dt="2021-09-20T15:51:33.339" v="2087" actId="478"/>
          <ac:spMkLst>
            <pc:docMk/>
            <pc:sldMk cId="1392724911" sldId="1031"/>
            <ac:spMk id="2" creationId="{35F8F787-04D3-4212-905D-7D750B17A159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392724911" sldId="1031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40.508" v="2088" actId="478"/>
        <pc:sldMkLst>
          <pc:docMk/>
          <pc:sldMk cId="2261991159" sldId="1032"/>
        </pc:sldMkLst>
        <pc:spChg chg="add del mod ord">
          <ac:chgData name="Rhode, Sebastian" userId="92697248-5a72-441a-b62b-c036eb53aac3" providerId="ADAL" clId="{87D33DD4-F37B-4F62-BD66-D6DCE41346E5}" dt="2021-09-20T15:51:40.508" v="2088" actId="478"/>
          <ac:spMkLst>
            <pc:docMk/>
            <pc:sldMk cId="2261991159" sldId="1032"/>
            <ac:spMk id="3" creationId="{27BF1320-249E-4805-AAEB-7CF7306C6F8D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261991159" sldId="1032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45.403" v="2089" actId="478"/>
        <pc:sldMkLst>
          <pc:docMk/>
          <pc:sldMk cId="378334545" sldId="1033"/>
        </pc:sldMkLst>
        <pc:spChg chg="add del mod ord">
          <ac:chgData name="Rhode, Sebastian" userId="92697248-5a72-441a-b62b-c036eb53aac3" providerId="ADAL" clId="{87D33DD4-F37B-4F62-BD66-D6DCE41346E5}" dt="2021-09-20T15:51:45.403" v="2089" actId="478"/>
          <ac:spMkLst>
            <pc:docMk/>
            <pc:sldMk cId="378334545" sldId="1033"/>
            <ac:spMk id="3" creationId="{41A3DFC7-17EA-44F9-B34A-B0E982EA6C8D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78334545" sldId="1033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48.828" v="2090" actId="478"/>
        <pc:sldMkLst>
          <pc:docMk/>
          <pc:sldMk cId="1115848156" sldId="1034"/>
        </pc:sldMkLst>
        <pc:spChg chg="add del mod ord">
          <ac:chgData name="Rhode, Sebastian" userId="92697248-5a72-441a-b62b-c036eb53aac3" providerId="ADAL" clId="{87D33DD4-F37B-4F62-BD66-D6DCE41346E5}" dt="2021-09-20T15:51:48.828" v="2090" actId="478"/>
          <ac:spMkLst>
            <pc:docMk/>
            <pc:sldMk cId="1115848156" sldId="1034"/>
            <ac:spMk id="3" creationId="{A5738173-7970-4558-86A9-F0A5A3CB70D0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115848156" sldId="1034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56.588" v="2091" actId="478"/>
        <pc:sldMkLst>
          <pc:docMk/>
          <pc:sldMk cId="96980450" sldId="1035"/>
        </pc:sldMkLst>
        <pc:spChg chg="add del mod ord">
          <ac:chgData name="Rhode, Sebastian" userId="92697248-5a72-441a-b62b-c036eb53aac3" providerId="ADAL" clId="{87D33DD4-F37B-4F62-BD66-D6DCE41346E5}" dt="2021-09-20T15:51:56.588" v="2091" actId="478"/>
          <ac:spMkLst>
            <pc:docMk/>
            <pc:sldMk cId="96980450" sldId="1035"/>
            <ac:spMk id="3" creationId="{A9EB2453-381B-4CBA-AD97-57E6835E4204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96980450" sldId="1035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2:02.124" v="2092" actId="478"/>
        <pc:sldMkLst>
          <pc:docMk/>
          <pc:sldMk cId="1314564330" sldId="1036"/>
        </pc:sldMkLst>
        <pc:spChg chg="add del mod ord">
          <ac:chgData name="Rhode, Sebastian" userId="92697248-5a72-441a-b62b-c036eb53aac3" providerId="ADAL" clId="{87D33DD4-F37B-4F62-BD66-D6DCE41346E5}" dt="2021-09-20T15:52:02.124" v="2092" actId="478"/>
          <ac:spMkLst>
            <pc:docMk/>
            <pc:sldMk cId="1314564330" sldId="1036"/>
            <ac:spMk id="3" creationId="{216D0507-FD63-4073-BAB4-3CDE4E4574E1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314564330" sldId="1036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2:06.996" v="2093" actId="478"/>
        <pc:sldMkLst>
          <pc:docMk/>
          <pc:sldMk cId="2967119139" sldId="1037"/>
        </pc:sldMkLst>
        <pc:spChg chg="add del mod ord">
          <ac:chgData name="Rhode, Sebastian" userId="92697248-5a72-441a-b62b-c036eb53aac3" providerId="ADAL" clId="{87D33DD4-F37B-4F62-BD66-D6DCE41346E5}" dt="2021-09-20T15:52:06.996" v="2093" actId="478"/>
          <ac:spMkLst>
            <pc:docMk/>
            <pc:sldMk cId="2967119139" sldId="1037"/>
            <ac:spMk id="3" creationId="{61CC1C90-D8D6-490D-AA12-F1E77D8E04A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967119139" sldId="1037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3:23.331" v="2164" actId="113"/>
        <pc:sldMkLst>
          <pc:docMk/>
          <pc:sldMk cId="2224348496" sldId="1038"/>
        </pc:sldMkLst>
        <pc:spChg chg="mod ord">
          <ac:chgData name="Rhode, Sebastian" userId="92697248-5a72-441a-b62b-c036eb53aac3" providerId="ADAL" clId="{87D33DD4-F37B-4F62-BD66-D6DCE41346E5}" dt="2021-09-20T15:53:23.331" v="2164" actId="113"/>
          <ac:spMkLst>
            <pc:docMk/>
            <pc:sldMk cId="2224348496" sldId="1038"/>
            <ac:spMk id="4" creationId="{B97741ED-58C6-452D-BD38-95552AB54854}"/>
          </ac:spMkLst>
        </pc:spChg>
        <pc:spChg chg="mod">
          <ac:chgData name="Rhode, Sebastian" userId="92697248-5a72-441a-b62b-c036eb53aac3" providerId="ADAL" clId="{87D33DD4-F37B-4F62-BD66-D6DCE41346E5}" dt="2021-09-20T15:53:07.398" v="2142" actId="1035"/>
          <ac:spMkLst>
            <pc:docMk/>
            <pc:sldMk cId="2224348496" sldId="1038"/>
            <ac:spMk id="9" creationId="{F6A9653B-F017-4154-AE0E-77E9D0049D1D}"/>
          </ac:spMkLst>
        </pc:spChg>
        <pc:spChg chg="mod">
          <ac:chgData name="Rhode, Sebastian" userId="92697248-5a72-441a-b62b-c036eb53aac3" providerId="ADAL" clId="{87D33DD4-F37B-4F62-BD66-D6DCE41346E5}" dt="2021-09-20T15:53:07.398" v="2142" actId="1035"/>
          <ac:spMkLst>
            <pc:docMk/>
            <pc:sldMk cId="2224348496" sldId="1038"/>
            <ac:spMk id="10" creationId="{DF27B8D8-7333-4B2C-87FC-C7F8E3A21F92}"/>
          </ac:spMkLst>
        </pc:spChg>
        <pc:spChg chg="add del mod ord">
          <ac:chgData name="Rhode, Sebastian" userId="92697248-5a72-441a-b62b-c036eb53aac3" providerId="ADAL" clId="{87D33DD4-F37B-4F62-BD66-D6DCE41346E5}" dt="2021-09-20T15:52:49.971" v="2112" actId="478"/>
          <ac:spMkLst>
            <pc:docMk/>
            <pc:sldMk cId="2224348496" sldId="1038"/>
            <ac:spMk id="11" creationId="{AD2A7737-29C0-4D35-8690-BBA79E90390C}"/>
          </ac:spMkLst>
        </pc:spChg>
        <pc:grpChg chg="mod">
          <ac:chgData name="Rhode, Sebastian" userId="92697248-5a72-441a-b62b-c036eb53aac3" providerId="ADAL" clId="{87D33DD4-F37B-4F62-BD66-D6DCE41346E5}" dt="2021-09-20T15:53:07.398" v="2142" actId="1035"/>
          <ac:grpSpMkLst>
            <pc:docMk/>
            <pc:sldMk cId="2224348496" sldId="1038"/>
            <ac:grpSpMk id="7" creationId="{7DAB56FB-F713-48FD-93DB-2D1B91B2D5A1}"/>
          </ac:grpSpMkLst>
        </pc:grpChg>
        <pc:grpChg chg="mod">
          <ac:chgData name="Rhode, Sebastian" userId="92697248-5a72-441a-b62b-c036eb53aac3" providerId="ADAL" clId="{87D33DD4-F37B-4F62-BD66-D6DCE41346E5}" dt="2021-09-20T15:53:07.398" v="2142" actId="1035"/>
          <ac:grpSpMkLst>
            <pc:docMk/>
            <pc:sldMk cId="2224348496" sldId="1038"/>
            <ac:grpSpMk id="8" creationId="{06C06EB2-2E78-4964-9E60-7B2FF7DB75DD}"/>
          </ac:grpSpMkLst>
        </pc:grpChg>
      </pc:sldChg>
      <pc:sldChg chg="addSp delSp modSp mod modClrScheme chgLayout">
        <pc:chgData name="Rhode, Sebastian" userId="92697248-5a72-441a-b62b-c036eb53aac3" providerId="ADAL" clId="{87D33DD4-F37B-4F62-BD66-D6DCE41346E5}" dt="2021-09-20T15:09:30.160" v="392" actId="478"/>
        <pc:sldMkLst>
          <pc:docMk/>
          <pc:sldMk cId="2968534217" sldId="1906"/>
        </pc:sldMkLst>
        <pc:spChg chg="add del mod ord">
          <ac:chgData name="Rhode, Sebastian" userId="92697248-5a72-441a-b62b-c036eb53aac3" providerId="ADAL" clId="{87D33DD4-F37B-4F62-BD66-D6DCE41346E5}" dt="2021-09-20T15:09:24.868" v="391" actId="478"/>
          <ac:spMkLst>
            <pc:docMk/>
            <pc:sldMk cId="2968534217" sldId="1906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08:35.018" v="386" actId="700"/>
          <ac:spMkLst>
            <pc:docMk/>
            <pc:sldMk cId="2968534217" sldId="1906"/>
            <ac:spMk id="3" creationId="{6B7603DD-A951-4CE3-B107-D2F323F8C8B0}"/>
          </ac:spMkLst>
        </pc:spChg>
        <pc:spChg chg="add del mod ord">
          <ac:chgData name="Rhode, Sebastian" userId="92697248-5a72-441a-b62b-c036eb53aac3" providerId="ADAL" clId="{87D33DD4-F37B-4F62-BD66-D6DCE41346E5}" dt="2021-09-20T15:08:51.692" v="387" actId="700"/>
          <ac:spMkLst>
            <pc:docMk/>
            <pc:sldMk cId="2968534217" sldId="1906"/>
            <ac:spMk id="7" creationId="{3DF18509-A056-4FF7-8B26-3FFA46C01FCE}"/>
          </ac:spMkLst>
        </pc:spChg>
        <pc:spChg chg="add del mod ord">
          <ac:chgData name="Rhode, Sebastian" userId="92697248-5a72-441a-b62b-c036eb53aac3" providerId="ADAL" clId="{87D33DD4-F37B-4F62-BD66-D6DCE41346E5}" dt="2021-09-20T15:08:59.128" v="388" actId="700"/>
          <ac:spMkLst>
            <pc:docMk/>
            <pc:sldMk cId="2968534217" sldId="1906"/>
            <ac:spMk id="9" creationId="{48B7260D-AFE2-440B-859C-070074093BF8}"/>
          </ac:spMkLst>
        </pc:spChg>
        <pc:spChg chg="add del mod ord">
          <ac:chgData name="Rhode, Sebastian" userId="92697248-5a72-441a-b62b-c036eb53aac3" providerId="ADAL" clId="{87D33DD4-F37B-4F62-BD66-D6DCE41346E5}" dt="2021-09-20T15:09:30.160" v="392" actId="478"/>
          <ac:spMkLst>
            <pc:docMk/>
            <pc:sldMk cId="2968534217" sldId="1906"/>
            <ac:spMk id="11" creationId="{E909226E-1FE9-48E4-A6C7-33DA492B8F0E}"/>
          </ac:spMkLst>
        </pc:spChg>
        <pc:spChg chg="add del mod">
          <ac:chgData name="Rhode, Sebastian" userId="92697248-5a72-441a-b62b-c036eb53aac3" providerId="ADAL" clId="{87D33DD4-F37B-4F62-BD66-D6DCE41346E5}" dt="2021-09-20T15:09:24.868" v="391" actId="478"/>
          <ac:spMkLst>
            <pc:docMk/>
            <pc:sldMk cId="2968534217" sldId="1906"/>
            <ac:spMk id="13" creationId="{A10D3332-F323-4820-B18F-9AA34EC1CF43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8:43.666" v="2036" actId="478"/>
        <pc:sldMkLst>
          <pc:docMk/>
          <pc:sldMk cId="4171404587" sldId="1909"/>
        </pc:sldMkLst>
        <pc:spChg chg="add del mod ord">
          <ac:chgData name="Rhode, Sebastian" userId="92697248-5a72-441a-b62b-c036eb53aac3" providerId="ADAL" clId="{87D33DD4-F37B-4F62-BD66-D6DCE41346E5}" dt="2021-09-20T15:48:43.666" v="2036" actId="478"/>
          <ac:spMkLst>
            <pc:docMk/>
            <pc:sldMk cId="4171404587" sldId="1909"/>
            <ac:spMk id="2" creationId="{5F48928E-248C-4144-A34F-E32D692B895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71404587" sldId="1909"/>
            <ac:spMk id="10" creationId="{618DB747-F9C0-42F2-973A-107759B19BC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4:29.556" v="2189" actId="113"/>
        <pc:sldMkLst>
          <pc:docMk/>
          <pc:sldMk cId="99667396" sldId="1910"/>
        </pc:sldMkLst>
        <pc:spChg chg="mod ord">
          <ac:chgData name="Rhode, Sebastian" userId="92697248-5a72-441a-b62b-c036eb53aac3" providerId="ADAL" clId="{87D33DD4-F37B-4F62-BD66-D6DCE41346E5}" dt="2021-09-20T15:54:29.556" v="2189" actId="113"/>
          <ac:spMkLst>
            <pc:docMk/>
            <pc:sldMk cId="99667396" sldId="1910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13.290" v="2031" actId="478"/>
          <ac:spMkLst>
            <pc:docMk/>
            <pc:sldMk cId="99667396" sldId="1910"/>
            <ac:spMk id="4" creationId="{1816F531-7303-4895-A48D-D6806E1937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0:12.207" v="2075" actId="2711"/>
        <pc:sldMkLst>
          <pc:docMk/>
          <pc:sldMk cId="704800316" sldId="1911"/>
        </pc:sldMkLst>
        <pc:spChg chg="mod ord">
          <ac:chgData name="Rhode, Sebastian" userId="92697248-5a72-441a-b62b-c036eb53aac3" providerId="ADAL" clId="{87D33DD4-F37B-4F62-BD66-D6DCE41346E5}" dt="2021-09-20T15:50:12.207" v="2075" actId="2711"/>
          <ac:spMkLst>
            <pc:docMk/>
            <pc:sldMk cId="704800316" sldId="1911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50:02.995" v="2074" actId="478"/>
          <ac:spMkLst>
            <pc:docMk/>
            <pc:sldMk cId="704800316" sldId="1911"/>
            <ac:spMk id="3" creationId="{79CFA057-A6A6-40C1-8CB8-DE136EE258CA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07:02.078" v="356" actId="478"/>
        <pc:sldMkLst>
          <pc:docMk/>
          <pc:sldMk cId="2488100502" sldId="1912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488100502" sldId="1912"/>
            <ac:spMk id="2" creationId="{A376CBC1-DFE1-4DB0-BF2F-3F62CC735BE4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4" creationId="{3FD926F0-CA81-4A39-8689-2632E6EFA90D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5" creationId="{01F1071F-1ADC-4EDD-B48A-9441D82F6102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7" creationId="{71C3B839-0FEF-46F9-952C-16C20048305D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8" creationId="{FAEFC3F9-D130-4830-A6F7-43AF40C96D2D}"/>
          </ac:spMkLst>
        </pc:spChg>
        <pc:spChg chg="add del mod ord">
          <ac:chgData name="Rhode, Sebastian" userId="92697248-5a72-441a-b62b-c036eb53aac3" providerId="ADAL" clId="{87D33DD4-F37B-4F62-BD66-D6DCE41346E5}" dt="2021-09-20T15:05:04.061" v="343" actId="700"/>
          <ac:spMkLst>
            <pc:docMk/>
            <pc:sldMk cId="2488100502" sldId="1912"/>
            <ac:spMk id="10" creationId="{276E1AB8-320C-47C3-974A-E59FA71F740F}"/>
          </ac:spMkLst>
        </pc:spChg>
        <pc:spChg chg="add del mod ord">
          <ac:chgData name="Rhode, Sebastian" userId="92697248-5a72-441a-b62b-c036eb53aac3" providerId="ADAL" clId="{87D33DD4-F37B-4F62-BD66-D6DCE41346E5}" dt="2021-09-20T15:05:16.552" v="345" actId="478"/>
          <ac:spMkLst>
            <pc:docMk/>
            <pc:sldMk cId="2488100502" sldId="1912"/>
            <ac:spMk id="11" creationId="{AE5C9B3A-4B4B-4AFA-8887-A10E0EAB4AC6}"/>
          </ac:spMkLst>
        </pc:spChg>
        <pc:spChg chg="add del mod ord">
          <ac:chgData name="Rhode, Sebastian" userId="92697248-5a72-441a-b62b-c036eb53aac3" providerId="ADAL" clId="{87D33DD4-F37B-4F62-BD66-D6DCE41346E5}" dt="2021-09-20T15:07:02.078" v="356" actId="478"/>
          <ac:spMkLst>
            <pc:docMk/>
            <pc:sldMk cId="2488100502" sldId="1912"/>
            <ac:spMk id="13" creationId="{6061AE7F-5440-4907-B8FA-E1172AFF9CEC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15" creationId="{09E5C69A-D292-469E-94DA-3645AAF1833A}"/>
          </ac:spMkLst>
        </pc:spChg>
        <pc:spChg chg="mod">
          <ac:chgData name="Rhode, Sebastian" userId="92697248-5a72-441a-b62b-c036eb53aac3" providerId="ADAL" clId="{87D33DD4-F37B-4F62-BD66-D6DCE41346E5}" dt="2021-09-20T15:06:02.698" v="349" actId="14100"/>
          <ac:spMkLst>
            <pc:docMk/>
            <pc:sldMk cId="2488100502" sldId="1912"/>
            <ac:spMk id="16" creationId="{34216CC1-B412-4998-8481-61FDF2170066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17" creationId="{2FCF9E7D-99EC-44A9-90CD-C05F3B46FF67}"/>
          </ac:spMkLst>
        </pc:spChg>
        <pc:spChg chg="mod">
          <ac:chgData name="Rhode, Sebastian" userId="92697248-5a72-441a-b62b-c036eb53aac3" providerId="ADAL" clId="{87D33DD4-F37B-4F62-BD66-D6DCE41346E5}" dt="2021-09-20T15:05:58.774" v="348" actId="14100"/>
          <ac:spMkLst>
            <pc:docMk/>
            <pc:sldMk cId="2488100502" sldId="1912"/>
            <ac:spMk id="20" creationId="{8F37E798-44A2-45CC-856F-7272C6609F0A}"/>
          </ac:spMkLst>
        </pc:spChg>
        <pc:spChg chg="mod">
          <ac:chgData name="Rhode, Sebastian" userId="92697248-5a72-441a-b62b-c036eb53aac3" providerId="ADAL" clId="{87D33DD4-F37B-4F62-BD66-D6DCE41346E5}" dt="2021-09-20T15:06:06.497" v="350" actId="14100"/>
          <ac:spMkLst>
            <pc:docMk/>
            <pc:sldMk cId="2488100502" sldId="1912"/>
            <ac:spMk id="21" creationId="{96C246F0-A509-47DE-B053-754C0CA95543}"/>
          </ac:spMkLst>
        </pc:spChg>
        <pc:spChg chg="mod">
          <ac:chgData name="Rhode, Sebastian" userId="92697248-5a72-441a-b62b-c036eb53aac3" providerId="ADAL" clId="{87D33DD4-F37B-4F62-BD66-D6DCE41346E5}" dt="2021-09-20T15:06:11.278" v="351" actId="14100"/>
          <ac:spMkLst>
            <pc:docMk/>
            <pc:sldMk cId="2488100502" sldId="1912"/>
            <ac:spMk id="24" creationId="{4CCF8A2D-0ED6-4740-B368-F35BD9BD40DD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28" creationId="{E767C20F-C93E-455F-A8F1-F48C27D91EDE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29" creationId="{14BCF48C-713B-4630-929F-E4C3B4A50856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4:20.358" v="2184" actId="113"/>
        <pc:sldMkLst>
          <pc:docMk/>
          <pc:sldMk cId="1638133443" sldId="1913"/>
        </pc:sldMkLst>
        <pc:spChg chg="mod ord">
          <ac:chgData name="Rhode, Sebastian" userId="92697248-5a72-441a-b62b-c036eb53aac3" providerId="ADAL" clId="{87D33DD4-F37B-4F62-BD66-D6DCE41346E5}" dt="2021-09-20T15:54:20.358" v="2184" actId="113"/>
          <ac:spMkLst>
            <pc:docMk/>
            <pc:sldMk cId="1638133443" sldId="191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19.715" v="2032" actId="478"/>
          <ac:spMkLst>
            <pc:docMk/>
            <pc:sldMk cId="1638133443" sldId="1913"/>
            <ac:spMk id="3" creationId="{CC61C06C-71D9-4A68-80E0-E0979377FC0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8:49.963" v="2037" actId="478"/>
        <pc:sldMkLst>
          <pc:docMk/>
          <pc:sldMk cId="194597019" sldId="191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94597019" sldId="1914"/>
            <ac:spMk id="2" creationId="{B7D41E88-95EF-4E47-BAD6-0D82C1474EFB}"/>
          </ac:spMkLst>
        </pc:spChg>
        <pc:spChg chg="add del mod ord">
          <ac:chgData name="Rhode, Sebastian" userId="92697248-5a72-441a-b62b-c036eb53aac3" providerId="ADAL" clId="{87D33DD4-F37B-4F62-BD66-D6DCE41346E5}" dt="2021-09-20T15:48:49.963" v="2037" actId="478"/>
          <ac:spMkLst>
            <pc:docMk/>
            <pc:sldMk cId="194597019" sldId="1914"/>
            <ac:spMk id="3" creationId="{67A98C64-417B-4815-B3FC-BD7B2FD122C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9:57.017" v="2073" actId="113"/>
        <pc:sldMkLst>
          <pc:docMk/>
          <pc:sldMk cId="3536085424" sldId="1915"/>
        </pc:sldMkLst>
        <pc:spChg chg="mod ord">
          <ac:chgData name="Rhode, Sebastian" userId="92697248-5a72-441a-b62b-c036eb53aac3" providerId="ADAL" clId="{87D33DD4-F37B-4F62-BD66-D6DCE41346E5}" dt="2021-09-20T15:49:57.017" v="2073" actId="113"/>
          <ac:spMkLst>
            <pc:docMk/>
            <pc:sldMk cId="3536085424" sldId="1915"/>
            <ac:spMk id="2" creationId="{A376CBC1-DFE1-4DB0-BF2F-3F62CC735BE4}"/>
          </ac:spMkLst>
        </pc:spChg>
        <pc:spChg chg="add del mod ord">
          <ac:chgData name="Rhode, Sebastian" userId="92697248-5a72-441a-b62b-c036eb53aac3" providerId="ADAL" clId="{87D33DD4-F37B-4F62-BD66-D6DCE41346E5}" dt="2021-09-20T15:49:48.868" v="2068" actId="478"/>
          <ac:spMkLst>
            <pc:docMk/>
            <pc:sldMk cId="3536085424" sldId="1915"/>
            <ac:spMk id="3" creationId="{3F579DC7-41F9-490A-AD6E-5431BAFD7FF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5:21.496" v="1402" actId="14100"/>
        <pc:sldMkLst>
          <pc:docMk/>
          <pc:sldMk cId="3379520277" sldId="1917"/>
        </pc:sldMkLst>
        <pc:spChg chg="mod ord">
          <ac:chgData name="Rhode, Sebastian" userId="92697248-5a72-441a-b62b-c036eb53aac3" providerId="ADAL" clId="{87D33DD4-F37B-4F62-BD66-D6DCE41346E5}" dt="2021-09-20T15:24:48.011" v="1398" actId="1076"/>
          <ac:spMkLst>
            <pc:docMk/>
            <pc:sldMk cId="3379520277" sldId="1917"/>
            <ac:spMk id="2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3" creationId="{018AA2BB-1C5C-4DD4-8A81-5569857F74FA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5" creationId="{ECEB0A30-51EE-4F65-BE0A-DCFF618FD3FE}"/>
          </ac:spMkLst>
        </pc:spChg>
        <pc:spChg chg="add del mod ord">
          <ac:chgData name="Rhode, Sebastian" userId="92697248-5a72-441a-b62b-c036eb53aac3" providerId="ADAL" clId="{87D33DD4-F37B-4F62-BD66-D6DCE41346E5}" dt="2021-09-20T15:24:32.522" v="1394" actId="478"/>
          <ac:spMkLst>
            <pc:docMk/>
            <pc:sldMk cId="3379520277" sldId="1917"/>
            <ac:spMk id="6" creationId="{148B0699-2299-415E-8DCF-B3E3C885C7E6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9" creationId="{789979E5-C273-43C4-B436-A6E9DBB6BF34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21" creationId="{AC5847BC-4DC4-458F-B34B-E5D656DFFFE1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22" creationId="{B7BC6B6A-B049-4E3A-8EDC-4946D4DEB530}"/>
          </ac:spMkLst>
        </pc:spChg>
        <pc:grpChg chg="mod">
          <ac:chgData name="Rhode, Sebastian" userId="92697248-5a72-441a-b62b-c036eb53aac3" providerId="ADAL" clId="{87D33DD4-F37B-4F62-BD66-D6DCE41346E5}" dt="2021-09-20T15:25:21.496" v="1402" actId="14100"/>
          <ac:grpSpMkLst>
            <pc:docMk/>
            <pc:sldMk cId="3379520277" sldId="1917"/>
            <ac:grpSpMk id="4" creationId="{9D3D3801-8A34-44DC-96A5-EC0806B56F36}"/>
          </ac:grpSpMkLst>
        </pc:grpChg>
        <pc:picChg chg="mod">
          <ac:chgData name="Rhode, Sebastian" userId="92697248-5a72-441a-b62b-c036eb53aac3" providerId="ADAL" clId="{87D33DD4-F37B-4F62-BD66-D6DCE41346E5}" dt="2021-09-20T15:25:21.496" v="1402" actId="14100"/>
          <ac:picMkLst>
            <pc:docMk/>
            <pc:sldMk cId="3379520277" sldId="1917"/>
            <ac:picMk id="1026" creationId="{00000000-0000-0000-0000-000000000000}"/>
          </ac:picMkLst>
        </pc:picChg>
        <pc:cxnChg chg="mod">
          <ac:chgData name="Rhode, Sebastian" userId="92697248-5a72-441a-b62b-c036eb53aac3" providerId="ADAL" clId="{87D33DD4-F37B-4F62-BD66-D6DCE41346E5}" dt="2021-09-20T15:25:21.496" v="1402" actId="14100"/>
          <ac:cxnSpMkLst>
            <pc:docMk/>
            <pc:sldMk cId="3379520277" sldId="1917"/>
            <ac:cxnSpMk id="7" creationId="{BB75A292-83B2-4FDB-8E1B-21E814F66BE5}"/>
          </ac:cxnSpMkLst>
        </pc:cxnChg>
        <pc:cxnChg chg="mod">
          <ac:chgData name="Rhode, Sebastian" userId="92697248-5a72-441a-b62b-c036eb53aac3" providerId="ADAL" clId="{87D33DD4-F37B-4F62-BD66-D6DCE41346E5}" dt="2021-09-20T15:25:21.496" v="1402" actId="14100"/>
          <ac:cxnSpMkLst>
            <pc:docMk/>
            <pc:sldMk cId="3379520277" sldId="1917"/>
            <ac:cxnSpMk id="12" creationId="{FF93289A-13B0-4E8E-BCD9-90A6E23334CD}"/>
          </ac:cxnSpMkLst>
        </pc:cxnChg>
        <pc:cxnChg chg="mod">
          <ac:chgData name="Rhode, Sebastian" userId="92697248-5a72-441a-b62b-c036eb53aac3" providerId="ADAL" clId="{87D33DD4-F37B-4F62-BD66-D6DCE41346E5}" dt="2021-09-20T15:25:21.496" v="1402" actId="14100"/>
          <ac:cxnSpMkLst>
            <pc:docMk/>
            <pc:sldMk cId="3379520277" sldId="1917"/>
            <ac:cxnSpMk id="26" creationId="{BA48055C-14CC-4C4E-87D9-925B715F45AC}"/>
          </ac:cxnSpMkLst>
        </pc:cxnChg>
      </pc:sldChg>
      <pc:sldChg chg="addSp delSp modSp mod modClrScheme chgLayout">
        <pc:chgData name="Rhode, Sebastian" userId="92697248-5a72-441a-b62b-c036eb53aac3" providerId="ADAL" clId="{87D33DD4-F37B-4F62-BD66-D6DCE41346E5}" dt="2021-09-20T15:42:06.432" v="1857" actId="12"/>
        <pc:sldMkLst>
          <pc:docMk/>
          <pc:sldMk cId="4014274143" sldId="1918"/>
        </pc:sldMkLst>
        <pc:spChg chg="add del mod ord">
          <ac:chgData name="Rhode, Sebastian" userId="92697248-5a72-441a-b62b-c036eb53aac3" providerId="ADAL" clId="{87D33DD4-F37B-4F62-BD66-D6DCE41346E5}" dt="2021-09-20T15:41:51.584" v="1853" actId="478"/>
          <ac:spMkLst>
            <pc:docMk/>
            <pc:sldMk cId="4014274143" sldId="1918"/>
            <ac:spMk id="2" creationId="{06D6C52C-218E-412A-87C6-AF7FC1D86E89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014274143" sldId="1918"/>
            <ac:spMk id="7" creationId="{482B4777-4730-4ECF-9344-FF57C8297275}"/>
          </ac:spMkLst>
        </pc:spChg>
        <pc:spChg chg="mod">
          <ac:chgData name="Rhode, Sebastian" userId="92697248-5a72-441a-b62b-c036eb53aac3" providerId="ADAL" clId="{87D33DD4-F37B-4F62-BD66-D6DCE41346E5}" dt="2021-09-20T15:42:06.432" v="1857" actId="12"/>
          <ac:spMkLst>
            <pc:docMk/>
            <pc:sldMk cId="4014274143" sldId="1918"/>
            <ac:spMk id="8" creationId="{56C985E8-BC93-44EE-A2DD-2A6F9936D36C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2:16.734" v="1858" actId="12"/>
        <pc:sldMkLst>
          <pc:docMk/>
          <pc:sldMk cId="4163930203" sldId="1919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63930203" sldId="1919"/>
            <ac:spMk id="2" creationId="{167A7D10-5B18-4056-BCFC-7A86EC099D59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63930203" sldId="1919"/>
            <ac:spMk id="7" creationId="{482B4777-4730-4ECF-9344-FF57C8297275}"/>
          </ac:spMkLst>
        </pc:spChg>
        <pc:spChg chg="mod">
          <ac:chgData name="Rhode, Sebastian" userId="92697248-5a72-441a-b62b-c036eb53aac3" providerId="ADAL" clId="{87D33DD4-F37B-4F62-BD66-D6DCE41346E5}" dt="2021-09-20T15:42:16.734" v="1858" actId="12"/>
          <ac:spMkLst>
            <pc:docMk/>
            <pc:sldMk cId="4163930203" sldId="1919"/>
            <ac:spMk id="15" creationId="{5F093CEB-C89B-4648-BCF2-8BECAC8616A1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9:31.922" v="2322" actId="255"/>
        <pc:sldMkLst>
          <pc:docMk/>
          <pc:sldMk cId="4074373324" sldId="1920"/>
        </pc:sldMkLst>
        <pc:spChg chg="mod ord">
          <ac:chgData name="Rhode, Sebastian" userId="92697248-5a72-441a-b62b-c036eb53aac3" providerId="ADAL" clId="{87D33DD4-F37B-4F62-BD66-D6DCE41346E5}" dt="2021-09-20T15:59:31.922" v="2322" actId="255"/>
          <ac:spMkLst>
            <pc:docMk/>
            <pc:sldMk cId="4074373324" sldId="1920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7:05.711" v="357" actId="478"/>
          <ac:spMkLst>
            <pc:docMk/>
            <pc:sldMk cId="4074373324" sldId="1920"/>
            <ac:spMk id="3" creationId="{5B23AD60-4705-4AD0-9D38-CBCA9E7AEBE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9:11.358" v="2320" actId="255"/>
        <pc:sldMkLst>
          <pc:docMk/>
          <pc:sldMk cId="461399329" sldId="1921"/>
        </pc:sldMkLst>
        <pc:spChg chg="mod ord">
          <ac:chgData name="Rhode, Sebastian" userId="92697248-5a72-441a-b62b-c036eb53aac3" providerId="ADAL" clId="{87D33DD4-F37B-4F62-BD66-D6DCE41346E5}" dt="2021-09-20T15:59:11.358" v="2320" actId="255"/>
          <ac:spMkLst>
            <pc:docMk/>
            <pc:sldMk cId="461399329" sldId="1921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0:26.228" v="253" actId="478"/>
          <ac:spMkLst>
            <pc:docMk/>
            <pc:sldMk cId="461399329" sldId="1921"/>
            <ac:spMk id="3" creationId="{2B4E5E35-C80F-4425-BA38-81B765C1A4FC}"/>
          </ac:spMkLst>
        </pc:spChg>
        <pc:spChg chg="add del mod ord">
          <ac:chgData name="Rhode, Sebastian" userId="92697248-5a72-441a-b62b-c036eb53aac3" providerId="ADAL" clId="{87D33DD4-F37B-4F62-BD66-D6DCE41346E5}" dt="2021-09-20T15:06:54.672" v="354" actId="478"/>
          <ac:spMkLst>
            <pc:docMk/>
            <pc:sldMk cId="461399329" sldId="1921"/>
            <ac:spMk id="5" creationId="{CF0226FB-F9BF-447E-B015-F545CF1F59FA}"/>
          </ac:spMkLst>
        </pc:spChg>
        <pc:spChg chg="mod">
          <ac:chgData name="Rhode, Sebastian" userId="92697248-5a72-441a-b62b-c036eb53aac3" providerId="ADAL" clId="{87D33DD4-F37B-4F62-BD66-D6DCE41346E5}" dt="2021-09-20T15:00:45.188" v="255" actId="14100"/>
          <ac:spMkLst>
            <pc:docMk/>
            <pc:sldMk cId="461399329" sldId="1921"/>
            <ac:spMk id="10" creationId="{840C6003-DFFB-4F13-AC7D-1747EED90A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9:18.753" v="2321" actId="255"/>
        <pc:sldMkLst>
          <pc:docMk/>
          <pc:sldMk cId="3078149913" sldId="1922"/>
        </pc:sldMkLst>
        <pc:spChg chg="mod ord">
          <ac:chgData name="Rhode, Sebastian" userId="92697248-5a72-441a-b62b-c036eb53aac3" providerId="ADAL" clId="{87D33DD4-F37B-4F62-BD66-D6DCE41346E5}" dt="2021-09-20T15:59:18.753" v="2321" actId="255"/>
          <ac:spMkLst>
            <pc:docMk/>
            <pc:sldMk cId="3078149913" sldId="1922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3:56.797" v="299" actId="700"/>
          <ac:spMkLst>
            <pc:docMk/>
            <pc:sldMk cId="3078149913" sldId="1922"/>
            <ac:spMk id="3" creationId="{EB107A26-6C58-4A44-AC1F-8702F118872A}"/>
          </ac:spMkLst>
        </pc:spChg>
        <pc:spChg chg="add del mod ord">
          <ac:chgData name="Rhode, Sebastian" userId="92697248-5a72-441a-b62b-c036eb53aac3" providerId="ADAL" clId="{87D33DD4-F37B-4F62-BD66-D6DCE41346E5}" dt="2021-09-20T15:03:38.438" v="298" actId="478"/>
          <ac:spMkLst>
            <pc:docMk/>
            <pc:sldMk cId="3078149913" sldId="1922"/>
            <ac:spMk id="5" creationId="{AA1CF621-4D1A-486A-B25A-5E071843D49A}"/>
          </ac:spMkLst>
        </pc:spChg>
        <pc:spChg chg="add del mod ord">
          <ac:chgData name="Rhode, Sebastian" userId="92697248-5a72-441a-b62b-c036eb53aac3" providerId="ADAL" clId="{87D33DD4-F37B-4F62-BD66-D6DCE41346E5}" dt="2021-09-20T15:04:11.614" v="340" actId="478"/>
          <ac:spMkLst>
            <pc:docMk/>
            <pc:sldMk cId="3078149913" sldId="1922"/>
            <ac:spMk id="6" creationId="{558CB6CE-22C7-49CF-95F7-6E4B3296A0E5}"/>
          </ac:spMkLst>
        </pc:spChg>
        <pc:spChg chg="add del mod ord">
          <ac:chgData name="Rhode, Sebastian" userId="92697248-5a72-441a-b62b-c036eb53aac3" providerId="ADAL" clId="{87D33DD4-F37B-4F62-BD66-D6DCE41346E5}" dt="2021-09-20T15:06:58.608" v="355" actId="478"/>
          <ac:spMkLst>
            <pc:docMk/>
            <pc:sldMk cId="3078149913" sldId="1922"/>
            <ac:spMk id="7" creationId="{171E2299-E90F-4872-A3EE-C0749BA695B1}"/>
          </ac:spMkLst>
        </pc:spChg>
        <pc:spChg chg="mod">
          <ac:chgData name="Rhode, Sebastian" userId="92697248-5a72-441a-b62b-c036eb53aac3" providerId="ADAL" clId="{87D33DD4-F37B-4F62-BD66-D6DCE41346E5}" dt="2021-09-20T15:04:08.327" v="339" actId="1036"/>
          <ac:spMkLst>
            <pc:docMk/>
            <pc:sldMk cId="3078149913" sldId="1922"/>
            <ac:spMk id="10" creationId="{840C6003-DFFB-4F13-AC7D-1747EED90A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1:00.567" v="2079" actId="2711"/>
        <pc:sldMkLst>
          <pc:docMk/>
          <pc:sldMk cId="673000779" sldId="1923"/>
        </pc:sldMkLst>
        <pc:spChg chg="mod ord">
          <ac:chgData name="Rhode, Sebastian" userId="92697248-5a72-441a-b62b-c036eb53aac3" providerId="ADAL" clId="{87D33DD4-F37B-4F62-BD66-D6DCE41346E5}" dt="2021-09-20T15:51:00.567" v="2079" actId="2711"/>
          <ac:spMkLst>
            <pc:docMk/>
            <pc:sldMk cId="673000779" sldId="192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50:20.788" v="2076" actId="478"/>
          <ac:spMkLst>
            <pc:docMk/>
            <pc:sldMk cId="673000779" sldId="1923"/>
            <ac:spMk id="3" creationId="{758E7A2B-2281-49FF-B2DF-0833B42C9C30}"/>
          </ac:spMkLst>
        </pc:spChg>
        <pc:spChg chg="add del mod ord">
          <ac:chgData name="Rhode, Sebastian" userId="92697248-5a72-441a-b62b-c036eb53aac3" providerId="ADAL" clId="{87D33DD4-F37B-4F62-BD66-D6DCE41346E5}" dt="2021-09-20T15:50:54.941" v="2078" actId="478"/>
          <ac:spMkLst>
            <pc:docMk/>
            <pc:sldMk cId="673000779" sldId="1923"/>
            <ac:spMk id="4" creationId="{0919155F-9B19-4D26-BDD9-8BEBE5494E53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8:35.189" v="2317" actId="20577"/>
        <pc:sldMkLst>
          <pc:docMk/>
          <pc:sldMk cId="1905757399" sldId="1924"/>
        </pc:sldMkLst>
        <pc:spChg chg="mod ord">
          <ac:chgData name="Rhode, Sebastian" userId="92697248-5a72-441a-b62b-c036eb53aac3" providerId="ADAL" clId="{87D33DD4-F37B-4F62-BD66-D6DCE41346E5}" dt="2021-09-20T15:58:35.189" v="2317" actId="20577"/>
          <ac:spMkLst>
            <pc:docMk/>
            <pc:sldMk cId="1905757399" sldId="1924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6:34.707" v="1938" actId="478"/>
          <ac:spMkLst>
            <pc:docMk/>
            <pc:sldMk cId="1905757399" sldId="1924"/>
            <ac:spMk id="3" creationId="{3121F0CF-C96F-45F6-83F0-6C08AF17E8B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7:09.075" v="1994" actId="478"/>
        <pc:sldMkLst>
          <pc:docMk/>
          <pc:sldMk cId="3032528172" sldId="1925"/>
        </pc:sldMkLst>
        <pc:spChg chg="mod ord">
          <ac:chgData name="Rhode, Sebastian" userId="92697248-5a72-441a-b62b-c036eb53aac3" providerId="ADAL" clId="{87D33DD4-F37B-4F62-BD66-D6DCE41346E5}" dt="2021-09-20T15:47:06.084" v="1993" actId="20577"/>
          <ac:spMkLst>
            <pc:docMk/>
            <pc:sldMk cId="3032528172" sldId="1925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7:09.075" v="1994" actId="478"/>
          <ac:spMkLst>
            <pc:docMk/>
            <pc:sldMk cId="3032528172" sldId="1925"/>
            <ac:spMk id="3" creationId="{A9A93BC7-B229-4BE7-BE03-271DB5EA2C9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7:39.383" v="2023" actId="478"/>
        <pc:sldMkLst>
          <pc:docMk/>
          <pc:sldMk cId="3834747378" sldId="1926"/>
        </pc:sldMkLst>
        <pc:spChg chg="mod ord">
          <ac:chgData name="Rhode, Sebastian" userId="92697248-5a72-441a-b62b-c036eb53aac3" providerId="ADAL" clId="{87D33DD4-F37B-4F62-BD66-D6DCE41346E5}" dt="2021-09-20T15:47:19.102" v="2021" actId="20577"/>
          <ac:spMkLst>
            <pc:docMk/>
            <pc:sldMk cId="3834747378" sldId="1926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7:39.383" v="2023" actId="478"/>
          <ac:spMkLst>
            <pc:docMk/>
            <pc:sldMk cId="3834747378" sldId="1926"/>
            <ac:spMk id="3" creationId="{A1427A75-8DCA-4E08-B314-3D0BC1788FCB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6:51.404" v="1966" actId="20577"/>
        <pc:sldMkLst>
          <pc:docMk/>
          <pc:sldMk cId="679677602" sldId="1927"/>
        </pc:sldMkLst>
        <pc:spChg chg="mod ord">
          <ac:chgData name="Rhode, Sebastian" userId="92697248-5a72-441a-b62b-c036eb53aac3" providerId="ADAL" clId="{87D33DD4-F37B-4F62-BD66-D6DCE41346E5}" dt="2021-09-20T15:46:51.404" v="1966" actId="20577"/>
          <ac:spMkLst>
            <pc:docMk/>
            <pc:sldMk cId="679677602" sldId="1927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6:40.235" v="1939" actId="478"/>
          <ac:spMkLst>
            <pc:docMk/>
            <pc:sldMk cId="679677602" sldId="1927"/>
            <ac:spMk id="8" creationId="{E7B83A2D-B45A-40E9-891F-50ED9EFF6C9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4:58.020" v="855" actId="1038"/>
        <pc:sldMkLst>
          <pc:docMk/>
          <pc:sldMk cId="157562364" sldId="1928"/>
        </pc:sldMkLst>
        <pc:spChg chg="add del mod ord">
          <ac:chgData name="Rhode, Sebastian" userId="92697248-5a72-441a-b62b-c036eb53aac3" providerId="ADAL" clId="{87D33DD4-F37B-4F62-BD66-D6DCE41346E5}" dt="2021-09-20T15:12:43.415" v="704" actId="478"/>
          <ac:spMkLst>
            <pc:docMk/>
            <pc:sldMk cId="157562364" sldId="1928"/>
            <ac:spMk id="3" creationId="{89F25F50-E9DF-44F7-AEA0-6EFB558DBF68}"/>
          </ac:spMkLst>
        </pc:spChg>
        <pc:spChg chg="mod ord">
          <ac:chgData name="Rhode, Sebastian" userId="92697248-5a72-441a-b62b-c036eb53aac3" providerId="ADAL" clId="{87D33DD4-F37B-4F62-BD66-D6DCE41346E5}" dt="2021-09-20T15:12:51.232" v="709" actId="113"/>
          <ac:spMkLst>
            <pc:docMk/>
            <pc:sldMk cId="157562364" sldId="1928"/>
            <ac:spMk id="4" creationId="{812D1899-03B7-494C-97E9-C4ED2C4DF3DD}"/>
          </ac:spMkLst>
        </pc:spChg>
        <pc:picChg chg="mod">
          <ac:chgData name="Rhode, Sebastian" userId="92697248-5a72-441a-b62b-c036eb53aac3" providerId="ADAL" clId="{87D33DD4-F37B-4F62-BD66-D6DCE41346E5}" dt="2021-09-20T15:14:58.020" v="855" actId="1038"/>
          <ac:picMkLst>
            <pc:docMk/>
            <pc:sldMk cId="157562364" sldId="1928"/>
            <ac:picMk id="2" creationId="{BBE3F802-E211-4B18-893A-F23E3E9A15B3}"/>
          </ac:picMkLst>
        </pc:picChg>
      </pc:sldChg>
      <pc:sldChg chg="addSp delSp modSp mod modClrScheme chgLayout">
        <pc:chgData name="Rhode, Sebastian" userId="92697248-5a72-441a-b62b-c036eb53aac3" providerId="ADAL" clId="{87D33DD4-F37B-4F62-BD66-D6DCE41346E5}" dt="2021-09-20T15:54:09.699" v="2179" actId="113"/>
        <pc:sldMkLst>
          <pc:docMk/>
          <pc:sldMk cId="2744979325" sldId="1929"/>
        </pc:sldMkLst>
        <pc:spChg chg="mod ord">
          <ac:chgData name="Rhode, Sebastian" userId="92697248-5a72-441a-b62b-c036eb53aac3" providerId="ADAL" clId="{87D33DD4-F37B-4F62-BD66-D6DCE41346E5}" dt="2021-09-20T15:54:09.699" v="2179" actId="113"/>
          <ac:spMkLst>
            <pc:docMk/>
            <pc:sldMk cId="2744979325" sldId="192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24.408" v="2033" actId="478"/>
          <ac:spMkLst>
            <pc:docMk/>
            <pc:sldMk cId="2744979325" sldId="1929"/>
            <ac:spMk id="3" creationId="{11CE06C4-C5B6-4A10-B64D-BD053DA0147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4:01.407" v="2174" actId="113"/>
        <pc:sldMkLst>
          <pc:docMk/>
          <pc:sldMk cId="3545577199" sldId="1930"/>
        </pc:sldMkLst>
        <pc:spChg chg="mod ord">
          <ac:chgData name="Rhode, Sebastian" userId="92697248-5a72-441a-b62b-c036eb53aac3" providerId="ADAL" clId="{87D33DD4-F37B-4F62-BD66-D6DCE41346E5}" dt="2021-09-20T15:54:01.407" v="2174" actId="113"/>
          <ac:spMkLst>
            <pc:docMk/>
            <pc:sldMk cId="3545577199" sldId="1930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29.225" v="2034" actId="478"/>
          <ac:spMkLst>
            <pc:docMk/>
            <pc:sldMk cId="3545577199" sldId="1930"/>
            <ac:spMk id="3" creationId="{68EBFA93-2172-4D44-8E73-9569D8D7EB9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3:52.702" v="2169" actId="113"/>
        <pc:sldMkLst>
          <pc:docMk/>
          <pc:sldMk cId="4191215425" sldId="1931"/>
        </pc:sldMkLst>
        <pc:spChg chg="mod ord">
          <ac:chgData name="Rhode, Sebastian" userId="92697248-5a72-441a-b62b-c036eb53aac3" providerId="ADAL" clId="{87D33DD4-F37B-4F62-BD66-D6DCE41346E5}" dt="2021-09-20T15:53:52.702" v="2169" actId="113"/>
          <ac:spMkLst>
            <pc:docMk/>
            <pc:sldMk cId="4191215425" sldId="1931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36.149" v="2035" actId="478"/>
          <ac:spMkLst>
            <pc:docMk/>
            <pc:sldMk cId="4191215425" sldId="1931"/>
            <ac:spMk id="4" creationId="{9D6C7569-B8CC-47D3-B507-55A9F37CD6B6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2:28.819" v="1349" actId="478"/>
        <pc:sldMkLst>
          <pc:docMk/>
          <pc:sldMk cId="2304422710" sldId="1932"/>
        </pc:sldMkLst>
        <pc:spChg chg="add del mod ord">
          <ac:chgData name="Rhode, Sebastian" userId="92697248-5a72-441a-b62b-c036eb53aac3" providerId="ADAL" clId="{87D33DD4-F37B-4F62-BD66-D6DCE41346E5}" dt="2021-09-20T15:22:28.819" v="1349" actId="478"/>
          <ac:spMkLst>
            <pc:docMk/>
            <pc:sldMk cId="2304422710" sldId="1932"/>
            <ac:spMk id="2" creationId="{24318DD1-E16D-4884-8CF1-348980DB77CB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304422710" sldId="1932"/>
            <ac:spMk id="4" creationId="{89D71964-7AE4-489A-A9F6-AB856DAF501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6:56.712" v="1435" actId="478"/>
        <pc:sldMkLst>
          <pc:docMk/>
          <pc:sldMk cId="2977202304" sldId="193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977202304" sldId="1933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26:56.712" v="1435" actId="478"/>
          <ac:spMkLst>
            <pc:docMk/>
            <pc:sldMk cId="2977202304" sldId="1933"/>
            <ac:spMk id="3" creationId="{EF3DAC33-E25D-4126-8EBB-AA45C50D340E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9:37.069" v="2067" actId="113"/>
        <pc:sldMkLst>
          <pc:docMk/>
          <pc:sldMk cId="2948071002" sldId="1934"/>
        </pc:sldMkLst>
        <pc:spChg chg="mod ord">
          <ac:chgData name="Rhode, Sebastian" userId="92697248-5a72-441a-b62b-c036eb53aac3" providerId="ADAL" clId="{87D33DD4-F37B-4F62-BD66-D6DCE41346E5}" dt="2021-09-20T15:49:13.279" v="2063" actId="20577"/>
          <ac:spMkLst>
            <pc:docMk/>
            <pc:sldMk cId="2948071002" sldId="1934"/>
            <ac:spMk id="2" creationId="{B7D41E88-95EF-4E47-BAD6-0D82C1474EFB}"/>
          </ac:spMkLst>
        </pc:spChg>
        <pc:spChg chg="add del mod ord">
          <ac:chgData name="Rhode, Sebastian" userId="92697248-5a72-441a-b62b-c036eb53aac3" providerId="ADAL" clId="{87D33DD4-F37B-4F62-BD66-D6DCE41346E5}" dt="2021-09-20T15:48:56.723" v="2038" actId="478"/>
          <ac:spMkLst>
            <pc:docMk/>
            <pc:sldMk cId="2948071002" sldId="1934"/>
            <ac:spMk id="3" creationId="{34516CA4-9D6A-4572-AB89-5D162E8B2D5A}"/>
          </ac:spMkLst>
        </pc:spChg>
        <pc:spChg chg="mod">
          <ac:chgData name="Rhode, Sebastian" userId="92697248-5a72-441a-b62b-c036eb53aac3" providerId="ADAL" clId="{87D33DD4-F37B-4F62-BD66-D6DCE41346E5}" dt="2021-09-20T15:49:37.069" v="2067" actId="113"/>
          <ac:spMkLst>
            <pc:docMk/>
            <pc:sldMk cId="2948071002" sldId="1934"/>
            <ac:spMk id="5" creationId="{F14014EE-89E2-47E7-BF99-5FB272078F68}"/>
          </ac:spMkLst>
        </pc:spChg>
      </pc:sldChg>
      <pc:sldMasterChg chg="del delSldLayout">
        <pc:chgData name="Rhode, Sebastian" userId="92697248-5a72-441a-b62b-c036eb53aac3" providerId="ADAL" clId="{87D33DD4-F37B-4F62-BD66-D6DCE41346E5}" dt="2021-09-20T15:06:38.282" v="352" actId="700"/>
        <pc:sldMasterMkLst>
          <pc:docMk/>
          <pc:sldMasterMk cId="1027056248" sldId="2147483660"/>
        </pc:sldMasterMkLst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3974814539" sldId="2147483661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1342394449" sldId="2147483662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2865117337" sldId="2147483663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2463629976" sldId="2147483664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2843162568" sldId="2147483665"/>
          </pc:sldLayoutMkLst>
        </pc:sldLayoutChg>
      </pc:sldMasterChg>
    </pc:docChg>
  </pc:docChgLst>
  <pc:docChgLst>
    <pc:chgData name="Rhode, Sebastian" userId="S::sebastian.rhode@zeiss.com::92697248-5a72-441a-b62b-c036eb53aac3" providerId="AD" clId="Web-{BBE48E00-DDBB-2731-7536-7839AD3649F2}"/>
    <pc:docChg chg="modSld">
      <pc:chgData name="Rhode, Sebastian" userId="S::sebastian.rhode@zeiss.com::92697248-5a72-441a-b62b-c036eb53aac3" providerId="AD" clId="Web-{BBE48E00-DDBB-2731-7536-7839AD3649F2}" dt="2022-01-25T12:25:23.459" v="39" actId="20577"/>
      <pc:docMkLst>
        <pc:docMk/>
      </pc:docMkLst>
      <pc:sldChg chg="modSp">
        <pc:chgData name="Rhode, Sebastian" userId="S::sebastian.rhode@zeiss.com::92697248-5a72-441a-b62b-c036eb53aac3" providerId="AD" clId="Web-{BBE48E00-DDBB-2731-7536-7839AD3649F2}" dt="2022-01-25T12:25:23.459" v="39" actId="20577"/>
        <pc:sldMkLst>
          <pc:docMk/>
          <pc:sldMk cId="1381009698" sldId="1944"/>
        </pc:sldMkLst>
        <pc:spChg chg="mod">
          <ac:chgData name="Rhode, Sebastian" userId="S::sebastian.rhode@zeiss.com::92697248-5a72-441a-b62b-c036eb53aac3" providerId="AD" clId="Web-{BBE48E00-DDBB-2731-7536-7839AD3649F2}" dt="2022-01-25T12:25:23.459" v="39" actId="20577"/>
          <ac:spMkLst>
            <pc:docMk/>
            <pc:sldMk cId="1381009698" sldId="1944"/>
            <ac:spMk id="2" creationId="{C197E2E1-81A7-45B5-8AA9-D52CC2D2E2C5}"/>
          </ac:spMkLst>
        </pc:spChg>
      </pc:sldChg>
    </pc:docChg>
  </pc:docChgLst>
  <pc:docChgLst>
    <pc:chgData name="Rhode, Sebastian" userId="92697248-5a72-441a-b62b-c036eb53aac3" providerId="ADAL" clId="{9F779C24-D508-4934-8951-4E234185C282}"/>
    <pc:docChg chg="undo custSel addSld delSld modSld sldOrd modSection">
      <pc:chgData name="Rhode, Sebastian" userId="92697248-5a72-441a-b62b-c036eb53aac3" providerId="ADAL" clId="{9F779C24-D508-4934-8951-4E234185C282}" dt="2022-01-28T13:57:18.227" v="174" actId="255"/>
      <pc:docMkLst>
        <pc:docMk/>
      </pc:docMkLst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608684620" sldId="369"/>
        </pc:sldMkLst>
      </pc:sldChg>
      <pc:sldChg chg="addSp delSp modSp del mod">
        <pc:chgData name="Rhode, Sebastian" userId="92697248-5a72-441a-b62b-c036eb53aac3" providerId="ADAL" clId="{9F779C24-D508-4934-8951-4E234185C282}" dt="2022-01-28T13:51:25.451" v="80" actId="47"/>
        <pc:sldMkLst>
          <pc:docMk/>
          <pc:sldMk cId="399318032" sldId="1027"/>
        </pc:sldMkLst>
        <pc:spChg chg="del">
          <ac:chgData name="Rhode, Sebastian" userId="92697248-5a72-441a-b62b-c036eb53aac3" providerId="ADAL" clId="{9F779C24-D508-4934-8951-4E234185C282}" dt="2022-01-26T09:19:08.923" v="15" actId="478"/>
          <ac:spMkLst>
            <pc:docMk/>
            <pc:sldMk cId="399318032" sldId="1027"/>
            <ac:spMk id="8" creationId="{00000000-0000-0000-0000-000000000000}"/>
          </ac:spMkLst>
        </pc:spChg>
        <pc:spChg chg="add mod">
          <ac:chgData name="Rhode, Sebastian" userId="92697248-5a72-441a-b62b-c036eb53aac3" providerId="ADAL" clId="{9F779C24-D508-4934-8951-4E234185C282}" dt="2022-01-26T09:19:36.988" v="18" actId="20577"/>
          <ac:spMkLst>
            <pc:docMk/>
            <pc:sldMk cId="399318032" sldId="1027"/>
            <ac:spMk id="14" creationId="{FAD7F242-B848-4ED4-8962-F5392A91FA83}"/>
          </ac:spMkLst>
        </pc:spChg>
      </pc:sldChg>
      <pc:sldChg chg="addSp modSp mod">
        <pc:chgData name="Rhode, Sebastian" userId="92697248-5a72-441a-b62b-c036eb53aac3" providerId="ADAL" clId="{9F779C24-D508-4934-8951-4E234185C282}" dt="2022-01-24T12:51:14.638" v="2"/>
        <pc:sldMkLst>
          <pc:docMk/>
          <pc:sldMk cId="2744979325" sldId="1929"/>
        </pc:sldMkLst>
        <pc:picChg chg="add mod">
          <ac:chgData name="Rhode, Sebastian" userId="92697248-5a72-441a-b62b-c036eb53aac3" providerId="ADAL" clId="{9F779C24-D508-4934-8951-4E234185C282}" dt="2022-01-24T12:51:14.638" v="2"/>
          <ac:picMkLst>
            <pc:docMk/>
            <pc:sldMk cId="2744979325" sldId="1929"/>
            <ac:picMk id="4" creationId="{D59B92AB-9FA2-49C6-AC5E-E3796C118FF1}"/>
          </ac:picMkLst>
        </pc:picChg>
        <pc:picChg chg="mod">
          <ac:chgData name="Rhode, Sebastian" userId="92697248-5a72-441a-b62b-c036eb53aac3" providerId="ADAL" clId="{9F779C24-D508-4934-8951-4E234185C282}" dt="2022-01-24T12:50:49.905" v="0" actId="14826"/>
          <ac:picMkLst>
            <pc:docMk/>
            <pc:sldMk cId="2744979325" sldId="1929"/>
            <ac:picMk id="5" creationId="{EF1E3BFB-07FE-4B28-859C-238A466D9BE7}"/>
          </ac:picMkLst>
        </pc:picChg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1381009698" sldId="1944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2702697724" sldId="1945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1612466798" sldId="7282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781708554" sldId="7283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1660046832" sldId="7284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853081212" sldId="7286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706577693" sldId="7294"/>
        </pc:sldMkLst>
      </pc:sldChg>
      <pc:sldChg chg="add del">
        <pc:chgData name="Rhode, Sebastian" userId="92697248-5a72-441a-b62b-c036eb53aac3" providerId="ADAL" clId="{9F779C24-D508-4934-8951-4E234185C282}" dt="2022-01-26T09:09:26.652" v="14"/>
        <pc:sldMkLst>
          <pc:docMk/>
          <pc:sldMk cId="206645971" sldId="7296"/>
        </pc:sldMkLst>
      </pc:sldChg>
      <pc:sldChg chg="del">
        <pc:chgData name="Rhode, Sebastian" userId="92697248-5a72-441a-b62b-c036eb53aac3" providerId="ADAL" clId="{9F779C24-D508-4934-8951-4E234185C282}" dt="2022-01-26T09:06:05.415" v="10" actId="2696"/>
        <pc:sldMkLst>
          <pc:docMk/>
          <pc:sldMk cId="263199060" sldId="7296"/>
        </pc:sldMkLst>
      </pc:sldChg>
      <pc:sldChg chg="modSp mod">
        <pc:chgData name="Rhode, Sebastian" userId="92697248-5a72-441a-b62b-c036eb53aac3" providerId="ADAL" clId="{9F779C24-D508-4934-8951-4E234185C282}" dt="2022-01-26T09:31:10.851" v="78" actId="20577"/>
        <pc:sldMkLst>
          <pc:docMk/>
          <pc:sldMk cId="3862344578" sldId="7299"/>
        </pc:sldMkLst>
        <pc:spChg chg="mod">
          <ac:chgData name="Rhode, Sebastian" userId="92697248-5a72-441a-b62b-c036eb53aac3" providerId="ADAL" clId="{9F779C24-D508-4934-8951-4E234185C282}" dt="2022-01-26T09:31:10.851" v="78" actId="20577"/>
          <ac:spMkLst>
            <pc:docMk/>
            <pc:sldMk cId="3862344578" sldId="7299"/>
            <ac:spMk id="5" creationId="{F14014EE-89E2-47E7-BF99-5FB272078F68}"/>
          </ac:spMkLst>
        </pc:spChg>
      </pc:sldChg>
      <pc:sldChg chg="addSp delSp modSp add mod">
        <pc:chgData name="Rhode, Sebastian" userId="92697248-5a72-441a-b62b-c036eb53aac3" providerId="ADAL" clId="{9F779C24-D508-4934-8951-4E234185C282}" dt="2022-01-24T12:51:53.888" v="6" actId="14826"/>
        <pc:sldMkLst>
          <pc:docMk/>
          <pc:sldMk cId="2028997302" sldId="7307"/>
        </pc:sldMkLst>
        <pc:picChg chg="add del">
          <ac:chgData name="Rhode, Sebastian" userId="92697248-5a72-441a-b62b-c036eb53aac3" providerId="ADAL" clId="{9F779C24-D508-4934-8951-4E234185C282}" dt="2022-01-24T12:51:49.379" v="5" actId="22"/>
          <ac:picMkLst>
            <pc:docMk/>
            <pc:sldMk cId="2028997302" sldId="7307"/>
            <ac:picMk id="4" creationId="{9E6E6454-B442-415F-A1D8-32F09CB140EA}"/>
          </ac:picMkLst>
        </pc:picChg>
        <pc:picChg chg="mod">
          <ac:chgData name="Rhode, Sebastian" userId="92697248-5a72-441a-b62b-c036eb53aac3" providerId="ADAL" clId="{9F779C24-D508-4934-8951-4E234185C282}" dt="2022-01-24T12:51:53.888" v="6" actId="14826"/>
          <ac:picMkLst>
            <pc:docMk/>
            <pc:sldMk cId="2028997302" sldId="7307"/>
            <ac:picMk id="5" creationId="{EF1E3BFB-07FE-4B28-859C-238A466D9BE7}"/>
          </ac:picMkLst>
        </pc:picChg>
      </pc:sldChg>
      <pc:sldChg chg="modSp add mod">
        <pc:chgData name="Rhode, Sebastian" userId="92697248-5a72-441a-b62b-c036eb53aac3" providerId="ADAL" clId="{9F779C24-D508-4934-8951-4E234185C282}" dt="2022-01-24T13:01:07.543" v="9" actId="14826"/>
        <pc:sldMkLst>
          <pc:docMk/>
          <pc:sldMk cId="1061384741" sldId="7308"/>
        </pc:sldMkLst>
        <pc:picChg chg="mod">
          <ac:chgData name="Rhode, Sebastian" userId="92697248-5a72-441a-b62b-c036eb53aac3" providerId="ADAL" clId="{9F779C24-D508-4934-8951-4E234185C282}" dt="2022-01-24T13:01:07.543" v="9" actId="14826"/>
          <ac:picMkLst>
            <pc:docMk/>
            <pc:sldMk cId="1061384741" sldId="7308"/>
            <ac:picMk id="5" creationId="{EF1E3BFB-07FE-4B28-859C-238A466D9BE7}"/>
          </ac:picMkLst>
        </pc:picChg>
      </pc:sldChg>
      <pc:sldChg chg="add del">
        <pc:chgData name="Rhode, Sebastian" userId="92697248-5a72-441a-b62b-c036eb53aac3" providerId="ADAL" clId="{9F779C24-D508-4934-8951-4E234185C282}" dt="2022-01-26T09:09:19.251" v="13"/>
        <pc:sldMkLst>
          <pc:docMk/>
          <pc:sldMk cId="2830249798" sldId="7309"/>
        </pc:sldMkLst>
      </pc:sldChg>
      <pc:sldChg chg="add">
        <pc:chgData name="Rhode, Sebastian" userId="92697248-5a72-441a-b62b-c036eb53aac3" providerId="ADAL" clId="{9F779C24-D508-4934-8951-4E234185C282}" dt="2022-01-28T13:51:17.717" v="79"/>
        <pc:sldMkLst>
          <pc:docMk/>
          <pc:sldMk cId="3143344321" sldId="7309"/>
        </pc:sldMkLst>
      </pc:sldChg>
      <pc:sldChg chg="add del">
        <pc:chgData name="Rhode, Sebastian" userId="92697248-5a72-441a-b62b-c036eb53aac3" providerId="ADAL" clId="{9F779C24-D508-4934-8951-4E234185C282}" dt="2022-01-26T09:09:19.251" v="13"/>
        <pc:sldMkLst>
          <pc:docMk/>
          <pc:sldMk cId="4241837702" sldId="7310"/>
        </pc:sldMkLst>
      </pc:sldChg>
      <pc:sldChg chg="add del">
        <pc:chgData name="Rhode, Sebastian" userId="92697248-5a72-441a-b62b-c036eb53aac3" providerId="ADAL" clId="{9F779C24-D508-4934-8951-4E234185C282}" dt="2022-01-26T09:09:19.251" v="13"/>
        <pc:sldMkLst>
          <pc:docMk/>
          <pc:sldMk cId="2920364662" sldId="7311"/>
        </pc:sldMkLst>
      </pc:sldChg>
      <pc:sldChg chg="delSp modSp add mod">
        <pc:chgData name="Rhode, Sebastian" userId="92697248-5a72-441a-b62b-c036eb53aac3" providerId="ADAL" clId="{9F779C24-D508-4934-8951-4E234185C282}" dt="2022-01-28T13:57:18.227" v="174" actId="255"/>
        <pc:sldMkLst>
          <pc:docMk/>
          <pc:sldMk cId="1772539705" sldId="2147472191"/>
        </pc:sldMkLst>
        <pc:spChg chg="mod">
          <ac:chgData name="Rhode, Sebastian" userId="92697248-5a72-441a-b62b-c036eb53aac3" providerId="ADAL" clId="{9F779C24-D508-4934-8951-4E234185C282}" dt="2022-01-28T13:57:18.227" v="174" actId="255"/>
          <ac:spMkLst>
            <pc:docMk/>
            <pc:sldMk cId="1772539705" sldId="2147472191"/>
            <ac:spMk id="3" creationId="{DADA7910-2FF6-41CD-A86B-C83E32719450}"/>
          </ac:spMkLst>
        </pc:spChg>
        <pc:picChg chg="del">
          <ac:chgData name="Rhode, Sebastian" userId="92697248-5a72-441a-b62b-c036eb53aac3" providerId="ADAL" clId="{9F779C24-D508-4934-8951-4E234185C282}" dt="2022-01-28T13:54:59.678" v="84" actId="478"/>
          <ac:picMkLst>
            <pc:docMk/>
            <pc:sldMk cId="1772539705" sldId="2147472191"/>
            <ac:picMk id="4" creationId="{35FD9A51-ED5E-40C9-A9D8-495DA6F111B0}"/>
          </ac:picMkLst>
        </pc:picChg>
      </pc:sldChg>
    </pc:docChg>
  </pc:docChgLst>
  <pc:docChgLst>
    <pc:chgData name="Rhode, Sebastian" userId="92697248-5a72-441a-b62b-c036eb53aac3" providerId="ADAL" clId="{EC6E4164-C67F-4D07-AF6B-6A32273DAF89}"/>
    <pc:docChg chg="undo custSel modSld">
      <pc:chgData name="Rhode, Sebastian" userId="92697248-5a72-441a-b62b-c036eb53aac3" providerId="ADAL" clId="{EC6E4164-C67F-4D07-AF6B-6A32273DAF89}" dt="2021-10-28T06:38:34.433" v="294" actId="6549"/>
      <pc:docMkLst>
        <pc:docMk/>
      </pc:docMkLst>
      <pc:sldChg chg="modSp mod">
        <pc:chgData name="Rhode, Sebastian" userId="92697248-5a72-441a-b62b-c036eb53aac3" providerId="ADAL" clId="{EC6E4164-C67F-4D07-AF6B-6A32273DAF89}" dt="2021-10-28T06:38:34.433" v="294" actId="6549"/>
        <pc:sldMkLst>
          <pc:docMk/>
          <pc:sldMk cId="0" sldId="924"/>
        </pc:sldMkLst>
        <pc:spChg chg="mod">
          <ac:chgData name="Rhode, Sebastian" userId="92697248-5a72-441a-b62b-c036eb53aac3" providerId="ADAL" clId="{EC6E4164-C67F-4D07-AF6B-6A32273DAF89}" dt="2021-10-28T06:38:34.433" v="294" actId="6549"/>
          <ac:spMkLst>
            <pc:docMk/>
            <pc:sldMk cId="0" sldId="924"/>
            <ac:spMk id="16" creationId="{42B4C792-405D-4D57-BCF0-E437E1D1F53A}"/>
          </ac:spMkLst>
        </pc:spChg>
      </pc:sldChg>
      <pc:sldChg chg="modSp mod">
        <pc:chgData name="Rhode, Sebastian" userId="92697248-5a72-441a-b62b-c036eb53aac3" providerId="ADAL" clId="{EC6E4164-C67F-4D07-AF6B-6A32273DAF89}" dt="2021-10-27T11:24:54.207" v="19" actId="20577"/>
        <pc:sldMkLst>
          <pc:docMk/>
          <pc:sldMk cId="2239559050" sldId="1016"/>
        </pc:sldMkLst>
        <pc:spChg chg="mod">
          <ac:chgData name="Rhode, Sebastian" userId="92697248-5a72-441a-b62b-c036eb53aac3" providerId="ADAL" clId="{EC6E4164-C67F-4D07-AF6B-6A32273DAF89}" dt="2021-10-27T11:24:54.207" v="19" actId="20577"/>
          <ac:spMkLst>
            <pc:docMk/>
            <pc:sldMk cId="2239559050" sldId="1016"/>
            <ac:spMk id="34" creationId="{108318E6-EEB9-48E1-B8B8-21F2167A44AF}"/>
          </ac:spMkLst>
        </pc:spChg>
        <pc:spChg chg="mod">
          <ac:chgData name="Rhode, Sebastian" userId="92697248-5a72-441a-b62b-c036eb53aac3" providerId="ADAL" clId="{EC6E4164-C67F-4D07-AF6B-6A32273DAF89}" dt="2021-10-27T11:24:43.449" v="17" actId="790"/>
          <ac:spMkLst>
            <pc:docMk/>
            <pc:sldMk cId="2239559050" sldId="1016"/>
            <ac:spMk id="73" creationId="{D18054CD-0A7A-43F1-821C-4F2C257649CF}"/>
          </ac:spMkLst>
        </pc:spChg>
        <pc:cxnChg chg="mod">
          <ac:chgData name="Rhode, Sebastian" userId="92697248-5a72-441a-b62b-c036eb53aac3" providerId="ADAL" clId="{EC6E4164-C67F-4D07-AF6B-6A32273DAF89}" dt="2021-10-27T11:24:43.449" v="17" actId="790"/>
          <ac:cxnSpMkLst>
            <pc:docMk/>
            <pc:sldMk cId="2239559050" sldId="1016"/>
            <ac:cxnSpMk id="74" creationId="{ABD3CCA7-BF4A-4BDF-B98D-9951EABB620F}"/>
          </ac:cxnSpMkLst>
        </pc:cxnChg>
      </pc:sldChg>
      <pc:sldChg chg="modSp mod">
        <pc:chgData name="Rhode, Sebastian" userId="92697248-5a72-441a-b62b-c036eb53aac3" providerId="ADAL" clId="{EC6E4164-C67F-4D07-AF6B-6A32273DAF89}" dt="2021-10-27T13:15:34.168" v="277" actId="6549"/>
        <pc:sldMkLst>
          <pc:docMk/>
          <pc:sldMk cId="3071777986" sldId="1021"/>
        </pc:sldMkLst>
        <pc:spChg chg="mod">
          <ac:chgData name="Rhode, Sebastian" userId="92697248-5a72-441a-b62b-c036eb53aac3" providerId="ADAL" clId="{EC6E4164-C67F-4D07-AF6B-6A32273DAF89}" dt="2021-10-27T13:14:54.969" v="238" actId="20577"/>
          <ac:spMkLst>
            <pc:docMk/>
            <pc:sldMk cId="3071777986" sldId="1021"/>
            <ac:spMk id="10" creationId="{EF315D3B-BF7D-4CC1-AA1A-BE6134FEC125}"/>
          </ac:spMkLst>
        </pc:spChg>
        <pc:spChg chg="mod">
          <ac:chgData name="Rhode, Sebastian" userId="92697248-5a72-441a-b62b-c036eb53aac3" providerId="ADAL" clId="{EC6E4164-C67F-4D07-AF6B-6A32273DAF89}" dt="2021-10-27T13:14:44.723" v="220" actId="20577"/>
          <ac:spMkLst>
            <pc:docMk/>
            <pc:sldMk cId="3071777986" sldId="1021"/>
            <ac:spMk id="21" creationId="{4EA36F8B-86DD-4CF7-9167-6D042CEC6BE0}"/>
          </ac:spMkLst>
        </pc:spChg>
        <pc:spChg chg="mod">
          <ac:chgData name="Rhode, Sebastian" userId="92697248-5a72-441a-b62b-c036eb53aac3" providerId="ADAL" clId="{EC6E4164-C67F-4D07-AF6B-6A32273DAF89}" dt="2021-10-27T13:15:34.168" v="277" actId="6549"/>
          <ac:spMkLst>
            <pc:docMk/>
            <pc:sldMk cId="3071777986" sldId="1021"/>
            <ac:spMk id="28" creationId="{B9EA506C-1901-4F9C-B313-DD69CF3C49C2}"/>
          </ac:spMkLst>
        </pc:spChg>
        <pc:spChg chg="mod">
          <ac:chgData name="Rhode, Sebastian" userId="92697248-5a72-441a-b62b-c036eb53aac3" providerId="ADAL" clId="{EC6E4164-C67F-4D07-AF6B-6A32273DAF89}" dt="2021-10-27T13:15:04.319" v="241" actId="20577"/>
          <ac:spMkLst>
            <pc:docMk/>
            <pc:sldMk cId="3071777986" sldId="1021"/>
            <ac:spMk id="54" creationId="{4B3F2967-6629-4CBE-92AC-F863A418889D}"/>
          </ac:spMkLst>
        </pc:spChg>
        <pc:picChg chg="mod">
          <ac:chgData name="Rhode, Sebastian" userId="92697248-5a72-441a-b62b-c036eb53aac3" providerId="ADAL" clId="{EC6E4164-C67F-4D07-AF6B-6A32273DAF89}" dt="2021-10-27T13:14:32.499" v="203" actId="1036"/>
          <ac:picMkLst>
            <pc:docMk/>
            <pc:sldMk cId="3071777986" sldId="1021"/>
            <ac:picMk id="20" creationId="{E186642E-73FF-4351-8B35-CC307D629A77}"/>
          </ac:picMkLst>
        </pc:picChg>
        <pc:cxnChg chg="mod">
          <ac:chgData name="Rhode, Sebastian" userId="92697248-5a72-441a-b62b-c036eb53aac3" providerId="ADAL" clId="{EC6E4164-C67F-4D07-AF6B-6A32273DAF89}" dt="2021-10-27T13:14:50.123" v="221" actId="20577"/>
          <ac:cxnSpMkLst>
            <pc:docMk/>
            <pc:sldMk cId="3071777986" sldId="1021"/>
            <ac:cxnSpMk id="13" creationId="{CDAF4AA7-7E52-495C-8439-32AF8CCA440E}"/>
          </ac:cxnSpMkLst>
        </pc:cxnChg>
        <pc:cxnChg chg="mod">
          <ac:chgData name="Rhode, Sebastian" userId="92697248-5a72-441a-b62b-c036eb53aac3" providerId="ADAL" clId="{EC6E4164-C67F-4D07-AF6B-6A32273DAF89}" dt="2021-10-27T13:14:27.988" v="199" actId="1035"/>
          <ac:cxnSpMkLst>
            <pc:docMk/>
            <pc:sldMk cId="3071777986" sldId="1021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EC6E4164-C67F-4D07-AF6B-6A32273DAF89}" dt="2021-10-27T13:14:41.696" v="204" actId="20577"/>
          <ac:cxnSpMkLst>
            <pc:docMk/>
            <pc:sldMk cId="3071777986" sldId="1021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EC6E4164-C67F-4D07-AF6B-6A32273DAF89}" dt="2021-10-27T13:15:32.554" v="272" actId="6549"/>
          <ac:cxnSpMkLst>
            <pc:docMk/>
            <pc:sldMk cId="3071777986" sldId="1021"/>
            <ac:cxnSpMk id="34" creationId="{1F4007B4-7562-4ED2-BE29-CF2F3C5B1CD0}"/>
          </ac:cxnSpMkLst>
        </pc:cxnChg>
        <pc:cxnChg chg="mod">
          <ac:chgData name="Rhode, Sebastian" userId="92697248-5a72-441a-b62b-c036eb53aac3" providerId="ADAL" clId="{EC6E4164-C67F-4D07-AF6B-6A32273DAF89}" dt="2021-10-27T13:14:32.499" v="203" actId="1036"/>
          <ac:cxnSpMkLst>
            <pc:docMk/>
            <pc:sldMk cId="3071777986" sldId="1021"/>
            <ac:cxnSpMk id="38" creationId="{70B65528-2329-4493-B2DE-5E2EA11E7B11}"/>
          </ac:cxnSpMkLst>
        </pc:cxnChg>
      </pc:sldChg>
      <pc:sldChg chg="addSp delSp modSp mod">
        <pc:chgData name="Rhode, Sebastian" userId="92697248-5a72-441a-b62b-c036eb53aac3" providerId="ADAL" clId="{EC6E4164-C67F-4D07-AF6B-6A32273DAF89}" dt="2021-10-27T11:51:43.531" v="175" actId="14100"/>
        <pc:sldMkLst>
          <pc:docMk/>
          <pc:sldMk cId="2968534217" sldId="1906"/>
        </pc:sldMkLst>
        <pc:spChg chg="mod">
          <ac:chgData name="Rhode, Sebastian" userId="92697248-5a72-441a-b62b-c036eb53aac3" providerId="ADAL" clId="{EC6E4164-C67F-4D07-AF6B-6A32273DAF89}" dt="2021-10-27T11:47:58.774" v="107" actId="20577"/>
          <ac:spMkLst>
            <pc:docMk/>
            <pc:sldMk cId="2968534217" sldId="1906"/>
            <ac:spMk id="2" creationId="{AA5CE8CA-F945-4116-B25E-85E753AC93F2}"/>
          </ac:spMkLst>
        </pc:spChg>
        <pc:spChg chg="mod ord topLvl">
          <ac:chgData name="Rhode, Sebastian" userId="92697248-5a72-441a-b62b-c036eb53aac3" providerId="ADAL" clId="{EC6E4164-C67F-4D07-AF6B-6A32273DAF89}" dt="2021-10-27T11:51:43.531" v="175" actId="14100"/>
          <ac:spMkLst>
            <pc:docMk/>
            <pc:sldMk cId="2968534217" sldId="1906"/>
            <ac:spMk id="5" creationId="{70379A52-9606-4AFD-BCA8-148E6FF26DE8}"/>
          </ac:spMkLst>
        </pc:spChg>
        <pc:spChg chg="mod">
          <ac:chgData name="Rhode, Sebastian" userId="92697248-5a72-441a-b62b-c036eb53aac3" providerId="ADAL" clId="{EC6E4164-C67F-4D07-AF6B-6A32273DAF89}" dt="2021-10-27T11:49:08.318" v="122" actId="1076"/>
          <ac:spMkLst>
            <pc:docMk/>
            <pc:sldMk cId="2968534217" sldId="1906"/>
            <ac:spMk id="6" creationId="{93B8EF13-3A7C-4B90-A5DB-73E7870C742E}"/>
          </ac:spMkLst>
        </pc:spChg>
        <pc:spChg chg="add mod">
          <ac:chgData name="Rhode, Sebastian" userId="92697248-5a72-441a-b62b-c036eb53aac3" providerId="ADAL" clId="{EC6E4164-C67F-4D07-AF6B-6A32273DAF89}" dt="2021-10-27T11:51:32.958" v="173" actId="692"/>
          <ac:spMkLst>
            <pc:docMk/>
            <pc:sldMk cId="2968534217" sldId="1906"/>
            <ac:spMk id="7" creationId="{3CD7BB09-490A-465A-A87E-652D05CAAB40}"/>
          </ac:spMkLst>
        </pc:spChg>
        <pc:spChg chg="mod ord topLvl">
          <ac:chgData name="Rhode, Sebastian" userId="92697248-5a72-441a-b62b-c036eb53aac3" providerId="ADAL" clId="{EC6E4164-C67F-4D07-AF6B-6A32273DAF89}" dt="2021-10-27T11:48:40.384" v="116" actId="14100"/>
          <ac:spMkLst>
            <pc:docMk/>
            <pc:sldMk cId="2968534217" sldId="1906"/>
            <ac:spMk id="8" creationId="{BFFA5168-7EF5-4386-86F4-7DA9EA933F11}"/>
          </ac:spMkLst>
        </pc:spChg>
        <pc:spChg chg="add del mod">
          <ac:chgData name="Rhode, Sebastian" userId="92697248-5a72-441a-b62b-c036eb53aac3" providerId="ADAL" clId="{EC6E4164-C67F-4D07-AF6B-6A32273DAF89}" dt="2021-10-27T11:50:23.203" v="146" actId="478"/>
          <ac:spMkLst>
            <pc:docMk/>
            <pc:sldMk cId="2968534217" sldId="1906"/>
            <ac:spMk id="9" creationId="{15C1710F-3E61-4795-8624-E61D3DB85824}"/>
          </ac:spMkLst>
        </pc:spChg>
        <pc:spChg chg="mod">
          <ac:chgData name="Rhode, Sebastian" userId="92697248-5a72-441a-b62b-c036eb53aac3" providerId="ADAL" clId="{EC6E4164-C67F-4D07-AF6B-6A32273DAF89}" dt="2021-10-27T11:49:05.751" v="121" actId="1076"/>
          <ac:spMkLst>
            <pc:docMk/>
            <pc:sldMk cId="2968534217" sldId="1906"/>
            <ac:spMk id="10" creationId="{75FCD344-3058-41E9-B31B-465EF63CBDAC}"/>
          </ac:spMkLst>
        </pc:spChg>
        <pc:grpChg chg="add del mod">
          <ac:chgData name="Rhode, Sebastian" userId="92697248-5a72-441a-b62b-c036eb53aac3" providerId="ADAL" clId="{EC6E4164-C67F-4D07-AF6B-6A32273DAF89}" dt="2021-10-27T11:48:12.157" v="108" actId="165"/>
          <ac:grpSpMkLst>
            <pc:docMk/>
            <pc:sldMk cId="2968534217" sldId="1906"/>
            <ac:grpSpMk id="3" creationId="{A2EF5C25-0514-4336-A1C9-B69C96689FDB}"/>
          </ac:grpSpMkLst>
        </pc:grpChg>
        <pc:picChg chg="mod topLvl">
          <ac:chgData name="Rhode, Sebastian" userId="92697248-5a72-441a-b62b-c036eb53aac3" providerId="ADAL" clId="{EC6E4164-C67F-4D07-AF6B-6A32273DAF89}" dt="2021-10-27T11:48:15.728" v="110" actId="14100"/>
          <ac:picMkLst>
            <pc:docMk/>
            <pc:sldMk cId="2968534217" sldId="1906"/>
            <ac:picMk id="4" creationId="{79AFA5D3-B994-4771-B799-28BD13E7952C}"/>
          </ac:picMkLst>
        </pc:picChg>
      </pc:sldChg>
      <pc:sldChg chg="mod modShow">
        <pc:chgData name="Rhode, Sebastian" userId="92697248-5a72-441a-b62b-c036eb53aac3" providerId="ADAL" clId="{EC6E4164-C67F-4D07-AF6B-6A32273DAF89}" dt="2021-10-26T08:26:00.119" v="0" actId="729"/>
        <pc:sldMkLst>
          <pc:docMk/>
          <pc:sldMk cId="2702697724" sldId="1945"/>
        </pc:sldMkLst>
      </pc:sldChg>
      <pc:sldChg chg="modSp mod">
        <pc:chgData name="Rhode, Sebastian" userId="92697248-5a72-441a-b62b-c036eb53aac3" providerId="ADAL" clId="{EC6E4164-C67F-4D07-AF6B-6A32273DAF89}" dt="2021-10-26T15:18:33.175" v="16" actId="20577"/>
        <pc:sldMkLst>
          <pc:docMk/>
          <pc:sldMk cId="1428732896" sldId="7285"/>
        </pc:sldMkLst>
        <pc:spChg chg="mod">
          <ac:chgData name="Rhode, Sebastian" userId="92697248-5a72-441a-b62b-c036eb53aac3" providerId="ADAL" clId="{EC6E4164-C67F-4D07-AF6B-6A32273DAF89}" dt="2021-10-26T15:18:33.175" v="16" actId="20577"/>
          <ac:spMkLst>
            <pc:docMk/>
            <pc:sldMk cId="1428732896" sldId="7285"/>
            <ac:spMk id="2" creationId="{5C94C127-1E75-4496-AC60-E5ADC7D6C25B}"/>
          </ac:spMkLst>
        </pc:spChg>
      </pc:sldChg>
    </pc:docChg>
  </pc:docChgLst>
  <pc:docChgLst>
    <pc:chgData name="Rhode, Sebastian" userId="92697248-5a72-441a-b62b-c036eb53aac3" providerId="ADAL" clId="{ABA21C2C-7BC8-4412-910D-BEFFD2C8053B}"/>
    <pc:docChg chg="custSel addSld modSld modSection">
      <pc:chgData name="Rhode, Sebastian" userId="92697248-5a72-441a-b62b-c036eb53aac3" providerId="ADAL" clId="{ABA21C2C-7BC8-4412-910D-BEFFD2C8053B}" dt="2021-12-07T19:27:16.388" v="19"/>
      <pc:docMkLst>
        <pc:docMk/>
      </pc:docMkLst>
      <pc:sldChg chg="addSp delSp modSp add mod">
        <pc:chgData name="Rhode, Sebastian" userId="92697248-5a72-441a-b62b-c036eb53aac3" providerId="ADAL" clId="{ABA21C2C-7BC8-4412-910D-BEFFD2C8053B}" dt="2021-12-07T19:25:05.468" v="6"/>
        <pc:sldMkLst>
          <pc:docMk/>
          <pc:sldMk cId="2698995414" sldId="7302"/>
        </pc:sldMkLst>
        <pc:spChg chg="mod">
          <ac:chgData name="Rhode, Sebastian" userId="92697248-5a72-441a-b62b-c036eb53aac3" providerId="ADAL" clId="{ABA21C2C-7BC8-4412-910D-BEFFD2C8053B}" dt="2021-12-07T19:24:42.418" v="2" actId="14100"/>
          <ac:spMkLst>
            <pc:docMk/>
            <pc:sldMk cId="2698995414" sldId="7302"/>
            <ac:spMk id="2" creationId="{167A7D10-5B18-4056-BCFC-7A86EC099D59}"/>
          </ac:spMkLst>
        </pc:spChg>
        <pc:spChg chg="del">
          <ac:chgData name="Rhode, Sebastian" userId="92697248-5a72-441a-b62b-c036eb53aac3" providerId="ADAL" clId="{ABA21C2C-7BC8-4412-910D-BEFFD2C8053B}" dt="2021-12-07T19:24:59.369" v="5" actId="478"/>
          <ac:spMkLst>
            <pc:docMk/>
            <pc:sldMk cId="2698995414" sldId="7302"/>
            <ac:spMk id="15" creationId="{5F093CEB-C89B-4648-BCF2-8BECAC8616A1}"/>
          </ac:spMkLst>
        </pc:spChg>
        <pc:picChg chg="add mod">
          <ac:chgData name="Rhode, Sebastian" userId="92697248-5a72-441a-b62b-c036eb53aac3" providerId="ADAL" clId="{ABA21C2C-7BC8-4412-910D-BEFFD2C8053B}" dt="2021-12-07T19:25:05.468" v="6"/>
          <ac:picMkLst>
            <pc:docMk/>
            <pc:sldMk cId="2698995414" sldId="7302"/>
            <ac:picMk id="8" creationId="{E4431449-85B8-4B9B-9DB0-49AEA47AFBCB}"/>
          </ac:picMkLst>
        </pc:picChg>
        <pc:picChg chg="del">
          <ac:chgData name="Rhode, Sebastian" userId="92697248-5a72-441a-b62b-c036eb53aac3" providerId="ADAL" clId="{ABA21C2C-7BC8-4412-910D-BEFFD2C8053B}" dt="2021-12-07T19:24:54.318" v="3" actId="478"/>
          <ac:picMkLst>
            <pc:docMk/>
            <pc:sldMk cId="2698995414" sldId="7302"/>
            <ac:picMk id="39" creationId="{5D0E4A1E-3BE7-42BE-AFE0-FEB649E89661}"/>
          </ac:picMkLst>
        </pc:picChg>
        <pc:picChg chg="del">
          <ac:chgData name="Rhode, Sebastian" userId="92697248-5a72-441a-b62b-c036eb53aac3" providerId="ADAL" clId="{ABA21C2C-7BC8-4412-910D-BEFFD2C8053B}" dt="2021-12-07T19:24:54.951" v="4" actId="478"/>
          <ac:picMkLst>
            <pc:docMk/>
            <pc:sldMk cId="2698995414" sldId="7302"/>
            <ac:picMk id="43" creationId="{D3B8F97B-ED7F-4A72-946E-5E043249BA7E}"/>
          </ac:picMkLst>
        </pc:picChg>
      </pc:sldChg>
      <pc:sldChg chg="addSp delSp modSp add mod">
        <pc:chgData name="Rhode, Sebastian" userId="92697248-5a72-441a-b62b-c036eb53aac3" providerId="ADAL" clId="{ABA21C2C-7BC8-4412-910D-BEFFD2C8053B}" dt="2021-12-07T19:26:19.555" v="12"/>
        <pc:sldMkLst>
          <pc:docMk/>
          <pc:sldMk cId="1633752352" sldId="7303"/>
        </pc:sldMkLst>
        <pc:spChg chg="mod">
          <ac:chgData name="Rhode, Sebastian" userId="92697248-5a72-441a-b62b-c036eb53aac3" providerId="ADAL" clId="{ABA21C2C-7BC8-4412-910D-BEFFD2C8053B}" dt="2021-12-07T19:26:05.487" v="8"/>
          <ac:spMkLst>
            <pc:docMk/>
            <pc:sldMk cId="1633752352" sldId="7303"/>
            <ac:spMk id="2" creationId="{AA5CE8CA-F945-4116-B25E-85E753AC93F2}"/>
          </ac:spMkLst>
        </pc:spChg>
        <pc:picChg chg="del">
          <ac:chgData name="Rhode, Sebastian" userId="92697248-5a72-441a-b62b-c036eb53aac3" providerId="ADAL" clId="{ABA21C2C-7BC8-4412-910D-BEFFD2C8053B}" dt="2021-12-07T19:26:09.311" v="9" actId="478"/>
          <ac:picMkLst>
            <pc:docMk/>
            <pc:sldMk cId="1633752352" sldId="7303"/>
            <ac:picMk id="4" creationId="{171B53C2-7F2F-4D4A-97A3-21011894B008}"/>
          </ac:picMkLst>
        </pc:picChg>
        <pc:picChg chg="add mod">
          <ac:chgData name="Rhode, Sebastian" userId="92697248-5a72-441a-b62b-c036eb53aac3" providerId="ADAL" clId="{ABA21C2C-7BC8-4412-910D-BEFFD2C8053B}" dt="2021-12-07T19:26:19.555" v="12"/>
          <ac:picMkLst>
            <pc:docMk/>
            <pc:sldMk cId="1633752352" sldId="7303"/>
            <ac:picMk id="5" creationId="{D2D8D60B-1243-467D-BBD1-7A2CD0CC818D}"/>
          </ac:picMkLst>
        </pc:picChg>
      </pc:sldChg>
      <pc:sldChg chg="addSp modSp add">
        <pc:chgData name="Rhode, Sebastian" userId="92697248-5a72-441a-b62b-c036eb53aac3" providerId="ADAL" clId="{ABA21C2C-7BC8-4412-910D-BEFFD2C8053B}" dt="2021-12-07T19:26:30.434" v="13"/>
        <pc:sldMkLst>
          <pc:docMk/>
          <pc:sldMk cId="3387941677" sldId="7304"/>
        </pc:sldMkLst>
        <pc:picChg chg="add mod">
          <ac:chgData name="Rhode, Sebastian" userId="92697248-5a72-441a-b62b-c036eb53aac3" providerId="ADAL" clId="{ABA21C2C-7BC8-4412-910D-BEFFD2C8053B}" dt="2021-12-07T19:26:30.434" v="13"/>
          <ac:picMkLst>
            <pc:docMk/>
            <pc:sldMk cId="3387941677" sldId="7304"/>
            <ac:picMk id="3" creationId="{21B00270-E8AE-4EAA-8E17-1B04C4B2B377}"/>
          </ac:picMkLst>
        </pc:picChg>
      </pc:sldChg>
      <pc:sldChg chg="addSp delSp modSp add mod">
        <pc:chgData name="Rhode, Sebastian" userId="92697248-5a72-441a-b62b-c036eb53aac3" providerId="ADAL" clId="{ABA21C2C-7BC8-4412-910D-BEFFD2C8053B}" dt="2021-12-07T19:26:57.976" v="16"/>
        <pc:sldMkLst>
          <pc:docMk/>
          <pc:sldMk cId="1550735153" sldId="7305"/>
        </pc:sldMkLst>
        <pc:picChg chg="add del mod">
          <ac:chgData name="Rhode, Sebastian" userId="92697248-5a72-441a-b62b-c036eb53aac3" providerId="ADAL" clId="{ABA21C2C-7BC8-4412-910D-BEFFD2C8053B}" dt="2021-12-07T19:26:56.752" v="15" actId="478"/>
          <ac:picMkLst>
            <pc:docMk/>
            <pc:sldMk cId="1550735153" sldId="7305"/>
            <ac:picMk id="3" creationId="{6CFD3183-2D26-4D8A-B859-B9805FBDAF86}"/>
          </ac:picMkLst>
        </pc:picChg>
        <pc:picChg chg="add mod">
          <ac:chgData name="Rhode, Sebastian" userId="92697248-5a72-441a-b62b-c036eb53aac3" providerId="ADAL" clId="{ABA21C2C-7BC8-4412-910D-BEFFD2C8053B}" dt="2021-12-07T19:26:57.976" v="16"/>
          <ac:picMkLst>
            <pc:docMk/>
            <pc:sldMk cId="1550735153" sldId="7305"/>
            <ac:picMk id="4" creationId="{AAC320B5-2A84-4EBC-80D4-9E41F13D972F}"/>
          </ac:picMkLst>
        </pc:picChg>
      </pc:sldChg>
      <pc:sldChg chg="addSp delSp modSp add mod">
        <pc:chgData name="Rhode, Sebastian" userId="92697248-5a72-441a-b62b-c036eb53aac3" providerId="ADAL" clId="{ABA21C2C-7BC8-4412-910D-BEFFD2C8053B}" dt="2021-12-07T19:27:16.388" v="19"/>
        <pc:sldMkLst>
          <pc:docMk/>
          <pc:sldMk cId="321504713" sldId="7306"/>
        </pc:sldMkLst>
        <pc:picChg chg="del">
          <ac:chgData name="Rhode, Sebastian" userId="92697248-5a72-441a-b62b-c036eb53aac3" providerId="ADAL" clId="{ABA21C2C-7BC8-4412-910D-BEFFD2C8053B}" dt="2021-12-07T19:27:10.503" v="18" actId="478"/>
          <ac:picMkLst>
            <pc:docMk/>
            <pc:sldMk cId="321504713" sldId="7306"/>
            <ac:picMk id="4" creationId="{AAC320B5-2A84-4EBC-80D4-9E41F13D972F}"/>
          </ac:picMkLst>
        </pc:picChg>
        <pc:picChg chg="add mod">
          <ac:chgData name="Rhode, Sebastian" userId="92697248-5a72-441a-b62b-c036eb53aac3" providerId="ADAL" clId="{ABA21C2C-7BC8-4412-910D-BEFFD2C8053B}" dt="2021-12-07T19:27:16.388" v="19"/>
          <ac:picMkLst>
            <pc:docMk/>
            <pc:sldMk cId="321504713" sldId="7306"/>
            <ac:picMk id="5" creationId="{E2CD7EC1-18E2-458A-9169-71999350467A}"/>
          </ac:picMkLst>
        </pc:picChg>
      </pc:sldChg>
    </pc:docChg>
  </pc:docChgLst>
  <pc:docChgLst>
    <pc:chgData name="Rhode, Sebastian" userId="92697248-5a72-441a-b62b-c036eb53aac3" providerId="ADAL" clId="{1EC073AB-6500-403E-B191-5CA9BAFB4A42}"/>
    <pc:docChg chg="custSel addSld modSld sldOrd modSection">
      <pc:chgData name="Rhode, Sebastian" userId="92697248-5a72-441a-b62b-c036eb53aac3" providerId="ADAL" clId="{1EC073AB-6500-403E-B191-5CA9BAFB4A42}" dt="2022-02-16T10:28:25.425" v="451" actId="20577"/>
      <pc:docMkLst>
        <pc:docMk/>
      </pc:docMkLst>
      <pc:sldChg chg="addSp delSp modSp">
        <pc:chgData name="Rhode, Sebastian" userId="92697248-5a72-441a-b62b-c036eb53aac3" providerId="ADAL" clId="{1EC073AB-6500-403E-B191-5CA9BAFB4A42}" dt="2022-02-16T09:15:31.664" v="116"/>
        <pc:sldMkLst>
          <pc:docMk/>
          <pc:sldMk cId="3241401368" sldId="261"/>
        </pc:sldMkLst>
        <pc:grpChg chg="del">
          <ac:chgData name="Rhode, Sebastian" userId="92697248-5a72-441a-b62b-c036eb53aac3" providerId="ADAL" clId="{1EC073AB-6500-403E-B191-5CA9BAFB4A42}" dt="2022-02-16T09:15:30.771" v="115" actId="478"/>
          <ac:grpSpMkLst>
            <pc:docMk/>
            <pc:sldMk cId="3241401368" sldId="261"/>
            <ac:grpSpMk id="4" creationId="{A41D511F-8650-4FB0-9DCF-7CED6A07D938}"/>
          </ac:grpSpMkLst>
        </pc:grpChg>
        <pc:grpChg chg="add mod">
          <ac:chgData name="Rhode, Sebastian" userId="92697248-5a72-441a-b62b-c036eb53aac3" providerId="ADAL" clId="{1EC073AB-6500-403E-B191-5CA9BAFB4A42}" dt="2022-02-16T09:15:31.664" v="116"/>
          <ac:grpSpMkLst>
            <pc:docMk/>
            <pc:sldMk cId="3241401368" sldId="261"/>
            <ac:grpSpMk id="13" creationId="{78ED3678-D8F5-49FB-A2B5-71738D0FAD95}"/>
          </ac:grpSpMkLst>
        </pc:grpChg>
        <pc:grpChg chg="mod">
          <ac:chgData name="Rhode, Sebastian" userId="92697248-5a72-441a-b62b-c036eb53aac3" providerId="ADAL" clId="{1EC073AB-6500-403E-B191-5CA9BAFB4A42}" dt="2022-02-16T09:15:31.664" v="116"/>
          <ac:grpSpMkLst>
            <pc:docMk/>
            <pc:sldMk cId="3241401368" sldId="261"/>
            <ac:grpSpMk id="15" creationId="{390AAC00-1FD7-470E-87CE-1002BB4B4470}"/>
          </ac:grpSpMkLst>
        </pc:grp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4" creationId="{B31048D1-6525-4F4B-A758-744C74454965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6" creationId="{7B199511-7230-4662-8872-C77E675EEB48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7" creationId="{1511FD62-F895-47FE-93F1-BE5F95CE0CED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8" creationId="{DF3F4630-1503-4E99-905B-81582924FD65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9" creationId="{0C45A836-0532-4E5F-82AC-74F8E676D938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20" creationId="{A938C1A6-FB66-4C5F-8BF2-BD09F93CFFAD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21" creationId="{F3A82420-A56E-4F93-93A8-2FA74BDD1AB3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22" creationId="{2AEDABE1-58B1-48D6-A61B-8AA145F649EE}"/>
          </ac:picMkLst>
        </pc:picChg>
      </pc:sldChg>
      <pc:sldChg chg="modSp mod">
        <pc:chgData name="Rhode, Sebastian" userId="92697248-5a72-441a-b62b-c036eb53aac3" providerId="ADAL" clId="{1EC073AB-6500-403E-B191-5CA9BAFB4A42}" dt="2022-02-16T09:06:23.501" v="14" actId="20577"/>
        <pc:sldMkLst>
          <pc:docMk/>
          <pc:sldMk cId="0" sldId="924"/>
        </pc:sldMkLst>
        <pc:spChg chg="mod">
          <ac:chgData name="Rhode, Sebastian" userId="92697248-5a72-441a-b62b-c036eb53aac3" providerId="ADAL" clId="{1EC073AB-6500-403E-B191-5CA9BAFB4A42}" dt="2022-02-16T09:06:23.501" v="14" actId="20577"/>
          <ac:spMkLst>
            <pc:docMk/>
            <pc:sldMk cId="0" sldId="924"/>
            <ac:spMk id="3" creationId="{0D7C342D-AA42-403F-ADF0-B4D95580DA7A}"/>
          </ac:spMkLst>
        </pc:spChg>
        <pc:spChg chg="mod">
          <ac:chgData name="Rhode, Sebastian" userId="92697248-5a72-441a-b62b-c036eb53aac3" providerId="ADAL" clId="{1EC073AB-6500-403E-B191-5CA9BAFB4A42}" dt="2022-02-16T09:05:46.482" v="13" actId="20577"/>
          <ac:spMkLst>
            <pc:docMk/>
            <pc:sldMk cId="0" sldId="924"/>
            <ac:spMk id="4" creationId="{DB2DBBBE-E70B-469B-96D9-085F6C06129F}"/>
          </ac:spMkLst>
        </pc:spChg>
      </pc:sldChg>
      <pc:sldChg chg="modSp mod">
        <pc:chgData name="Rhode, Sebastian" userId="92697248-5a72-441a-b62b-c036eb53aac3" providerId="ADAL" clId="{1EC073AB-6500-403E-B191-5CA9BAFB4A42}" dt="2022-02-16T09:17:53.364" v="125" actId="20577"/>
        <pc:sldMkLst>
          <pc:docMk/>
          <pc:sldMk cId="2598348538" sldId="996"/>
        </pc:sldMkLst>
        <pc:spChg chg="mod">
          <ac:chgData name="Rhode, Sebastian" userId="92697248-5a72-441a-b62b-c036eb53aac3" providerId="ADAL" clId="{1EC073AB-6500-403E-B191-5CA9BAFB4A42}" dt="2022-02-16T09:17:53.364" v="125" actId="20577"/>
          <ac:spMkLst>
            <pc:docMk/>
            <pc:sldMk cId="2598348538" sldId="996"/>
            <ac:spMk id="7" creationId="{F96348CA-E8D6-4A41-A1FC-AC6AC86789FB}"/>
          </ac:spMkLst>
        </pc:spChg>
      </pc:sldChg>
      <pc:sldChg chg="ord">
        <pc:chgData name="Rhode, Sebastian" userId="92697248-5a72-441a-b62b-c036eb53aac3" providerId="ADAL" clId="{1EC073AB-6500-403E-B191-5CA9BAFB4A42}" dt="2022-02-16T09:20:13.554" v="127"/>
        <pc:sldMkLst>
          <pc:docMk/>
          <pc:sldMk cId="433376540" sldId="1826"/>
        </pc:sldMkLst>
      </pc:sldChg>
      <pc:sldChg chg="addSp delSp modSp">
        <pc:chgData name="Rhode, Sebastian" userId="92697248-5a72-441a-b62b-c036eb53aac3" providerId="ADAL" clId="{1EC073AB-6500-403E-B191-5CA9BAFB4A42}" dt="2022-02-16T09:15:39.380" v="118"/>
        <pc:sldMkLst>
          <pc:docMk/>
          <pc:sldMk cId="4146950948" sldId="1943"/>
        </pc:sldMkLst>
        <pc:grpChg chg="add mod">
          <ac:chgData name="Rhode, Sebastian" userId="92697248-5a72-441a-b62b-c036eb53aac3" providerId="ADAL" clId="{1EC073AB-6500-403E-B191-5CA9BAFB4A42}" dt="2022-02-16T09:15:39.380" v="118"/>
          <ac:grpSpMkLst>
            <pc:docMk/>
            <pc:sldMk cId="4146950948" sldId="1943"/>
            <ac:grpSpMk id="12" creationId="{9A18310D-5729-4730-A189-FB503552CA92}"/>
          </ac:grpSpMkLst>
        </pc:grpChg>
        <pc:grpChg chg="mod">
          <ac:chgData name="Rhode, Sebastian" userId="92697248-5a72-441a-b62b-c036eb53aac3" providerId="ADAL" clId="{1EC073AB-6500-403E-B191-5CA9BAFB4A42}" dt="2022-02-16T09:15:39.380" v="118"/>
          <ac:grpSpMkLst>
            <pc:docMk/>
            <pc:sldMk cId="4146950948" sldId="1943"/>
            <ac:grpSpMk id="14" creationId="{B81C7E4E-66F3-4D09-A3A0-C5B9AB24F3B5}"/>
          </ac:grpSpMkLst>
        </pc:grpChg>
        <pc:grpChg chg="del">
          <ac:chgData name="Rhode, Sebastian" userId="92697248-5a72-441a-b62b-c036eb53aac3" providerId="ADAL" clId="{1EC073AB-6500-403E-B191-5CA9BAFB4A42}" dt="2022-02-16T09:15:38.427" v="117" actId="478"/>
          <ac:grpSpMkLst>
            <pc:docMk/>
            <pc:sldMk cId="4146950948" sldId="1943"/>
            <ac:grpSpMk id="15" creationId="{FE77BC07-E169-490B-A726-54FC9BB4A584}"/>
          </ac:grpSpMkLst>
        </pc:grp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13" creationId="{BCD2F3C6-24C9-4D4C-B11F-79B3B1ACD8AC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16" creationId="{13A2EFB5-F71A-4557-8B26-73A53D0E88B8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4" creationId="{AD3571DC-372B-4E2B-8CAB-E066FE2E0570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5" creationId="{89FA6A99-FD03-4034-B54D-224D73692898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6" creationId="{8EA4A0F1-989B-4E78-BE58-EE9A103500EF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7" creationId="{5B313582-A326-405B-8FAA-5A33B27D767C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8" creationId="{D300B33D-DD6C-47E2-9B04-5CC09A2BE48F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9" creationId="{1ABD71E4-A7DE-4A6E-87E7-2AB79B1631E5}"/>
          </ac:picMkLst>
        </pc:picChg>
      </pc:sldChg>
      <pc:sldChg chg="modSp mod">
        <pc:chgData name="Rhode, Sebastian" userId="92697248-5a72-441a-b62b-c036eb53aac3" providerId="ADAL" clId="{1EC073AB-6500-403E-B191-5CA9BAFB4A42}" dt="2022-02-16T10:28:25.425" v="451" actId="20577"/>
        <pc:sldMkLst>
          <pc:docMk/>
          <pc:sldMk cId="2153348416" sldId="7301"/>
        </pc:sldMkLst>
        <pc:spChg chg="mod">
          <ac:chgData name="Rhode, Sebastian" userId="92697248-5a72-441a-b62b-c036eb53aac3" providerId="ADAL" clId="{1EC073AB-6500-403E-B191-5CA9BAFB4A42}" dt="2022-02-16T10:28:25.425" v="451" actId="20577"/>
          <ac:spMkLst>
            <pc:docMk/>
            <pc:sldMk cId="2153348416" sldId="7301"/>
            <ac:spMk id="2" creationId="{B458FC14-AC3D-4CD4-8577-D9389B405407}"/>
          </ac:spMkLst>
        </pc:spChg>
        <pc:picChg chg="mod">
          <ac:chgData name="Rhode, Sebastian" userId="92697248-5a72-441a-b62b-c036eb53aac3" providerId="ADAL" clId="{1EC073AB-6500-403E-B191-5CA9BAFB4A42}" dt="2022-02-16T10:27:11.399" v="368" actId="1035"/>
          <ac:picMkLst>
            <pc:docMk/>
            <pc:sldMk cId="2153348416" sldId="7301"/>
            <ac:picMk id="5" creationId="{869EF7DA-7A1A-4A47-B3C9-E57AA5FCEDA8}"/>
          </ac:picMkLst>
        </pc:picChg>
      </pc:sldChg>
      <pc:sldChg chg="modSp mod">
        <pc:chgData name="Rhode, Sebastian" userId="92697248-5a72-441a-b62b-c036eb53aac3" providerId="ADAL" clId="{1EC073AB-6500-403E-B191-5CA9BAFB4A42}" dt="2022-02-16T09:09:34.068" v="83" actId="1035"/>
        <pc:sldMkLst>
          <pc:docMk/>
          <pc:sldMk cId="1931786703" sldId="2147472193"/>
        </pc:sldMkLst>
        <pc:spChg chg="mod">
          <ac:chgData name="Rhode, Sebastian" userId="92697248-5a72-441a-b62b-c036eb53aac3" providerId="ADAL" clId="{1EC073AB-6500-403E-B191-5CA9BAFB4A42}" dt="2022-02-16T09:09:05.940" v="53" actId="1036"/>
          <ac:spMkLst>
            <pc:docMk/>
            <pc:sldMk cId="1931786703" sldId="2147472193"/>
            <ac:spMk id="5" creationId="{D4506CAA-A3C9-4AD4-9579-F149289D1CFE}"/>
          </ac:spMkLst>
        </pc:spChg>
        <pc:spChg chg="mod">
          <ac:chgData name="Rhode, Sebastian" userId="92697248-5a72-441a-b62b-c036eb53aac3" providerId="ADAL" clId="{1EC073AB-6500-403E-B191-5CA9BAFB4A42}" dt="2022-02-16T09:08:34.415" v="15" actId="255"/>
          <ac:spMkLst>
            <pc:docMk/>
            <pc:sldMk cId="1931786703" sldId="2147472193"/>
            <ac:spMk id="6" creationId="{63EB38AE-D68B-4FFA-AAB0-077EA3004A6F}"/>
          </ac:spMkLst>
        </pc:spChg>
        <pc:spChg chg="mod">
          <ac:chgData name="Rhode, Sebastian" userId="92697248-5a72-441a-b62b-c036eb53aac3" providerId="ADAL" clId="{1EC073AB-6500-403E-B191-5CA9BAFB4A42}" dt="2022-02-16T09:09:34.068" v="83" actId="1035"/>
          <ac:spMkLst>
            <pc:docMk/>
            <pc:sldMk cId="1931786703" sldId="2147472193"/>
            <ac:spMk id="7" creationId="{BE3A85D3-8E36-4FE1-A00D-AFCEC11BD2D1}"/>
          </ac:spMkLst>
        </pc:spChg>
      </pc:sldChg>
      <pc:sldChg chg="addSp delSp modSp mod">
        <pc:chgData name="Rhode, Sebastian" userId="92697248-5a72-441a-b62b-c036eb53aac3" providerId="ADAL" clId="{1EC073AB-6500-403E-B191-5CA9BAFB4A42}" dt="2022-02-16T09:15:18.302" v="114" actId="164"/>
        <pc:sldMkLst>
          <pc:docMk/>
          <pc:sldMk cId="1247156253" sldId="2147472194"/>
        </pc:sldMkLst>
        <pc:grpChg chg="add mod">
          <ac:chgData name="Rhode, Sebastian" userId="92697248-5a72-441a-b62b-c036eb53aac3" providerId="ADAL" clId="{1EC073AB-6500-403E-B191-5CA9BAFB4A42}" dt="2022-02-16T09:15:18.302" v="114" actId="164"/>
          <ac:grpSpMkLst>
            <pc:docMk/>
            <pc:sldMk cId="1247156253" sldId="2147472194"/>
            <ac:grpSpMk id="3" creationId="{15E82663-34E9-4D7B-9E23-B69515894631}"/>
          </ac:grpSpMkLst>
        </pc:grpChg>
        <pc:grpChg chg="add mod">
          <ac:chgData name="Rhode, Sebastian" userId="92697248-5a72-441a-b62b-c036eb53aac3" providerId="ADAL" clId="{1EC073AB-6500-403E-B191-5CA9BAFB4A42}" dt="2022-02-16T09:15:18.302" v="114" actId="164"/>
          <ac:grpSpMkLst>
            <pc:docMk/>
            <pc:sldMk cId="1247156253" sldId="2147472194"/>
            <ac:grpSpMk id="14" creationId="{B29180E4-B4B9-4DF6-B536-73B6BE3587A0}"/>
          </ac:grpSpMkLst>
        </pc:grpChg>
        <pc:grpChg chg="del">
          <ac:chgData name="Rhode, Sebastian" userId="92697248-5a72-441a-b62b-c036eb53aac3" providerId="ADAL" clId="{1EC073AB-6500-403E-B191-5CA9BAFB4A42}" dt="2022-02-16T09:14:52.073" v="84" actId="165"/>
          <ac:grpSpMkLst>
            <pc:docMk/>
            <pc:sldMk cId="1247156253" sldId="2147472194"/>
            <ac:grpSpMk id="27" creationId="{99C5144C-4041-4423-B0A9-D3B703BAE103}"/>
          </ac:grpSpMkLst>
        </pc:grpChg>
        <pc:grpChg chg="del mod topLvl">
          <ac:chgData name="Rhode, Sebastian" userId="92697248-5a72-441a-b62b-c036eb53aac3" providerId="ADAL" clId="{1EC073AB-6500-403E-B191-5CA9BAFB4A42}" dt="2022-02-16T09:14:55.179" v="85" actId="478"/>
          <ac:grpSpMkLst>
            <pc:docMk/>
            <pc:sldMk cId="1247156253" sldId="2147472194"/>
            <ac:grpSpMk id="29" creationId="{6E35D48C-3C28-49A7-8DE4-B25E5E01250A}"/>
          </ac:grpSpMkLst>
        </pc:grp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5" creationId="{652DD710-4759-452D-AC20-2E5EC8968D6A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6" creationId="{02C47C8D-F471-4331-8CAA-83A6542EABE4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7" creationId="{628AF4CF-0F34-41DC-A2BE-8A00F079CF50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8" creationId="{0CC4B5EC-C628-40D9-8788-0C88A14F161C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9" creationId="{D823536D-BCCD-4E95-BA47-EC812C810A48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20" creationId="{4DF22D34-2684-41E7-B658-81616D9A214C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21" creationId="{DD788559-9A5B-4B7F-A646-FE5F5B49516D}"/>
          </ac:picMkLst>
        </pc:picChg>
        <pc:picChg chg="mod topLvl">
          <ac:chgData name="Rhode, Sebastian" userId="92697248-5a72-441a-b62b-c036eb53aac3" providerId="ADAL" clId="{1EC073AB-6500-403E-B191-5CA9BAFB4A42}" dt="2022-02-16T09:15:18.302" v="114" actId="164"/>
          <ac:picMkLst>
            <pc:docMk/>
            <pc:sldMk cId="1247156253" sldId="2147472194"/>
            <ac:picMk id="28" creationId="{298C36B6-F1A6-4EC3-893D-2A321F24E7AD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0" creationId="{66379F05-643E-422A-B442-3B12A22B2EA7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1" creationId="{EBDA3820-71EA-4012-A8BE-AA209540E927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2" creationId="{0B11EEAE-98E2-484F-AD0A-EC318583E9E5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3" creationId="{F801DE39-CA58-4677-959C-356EF27580A0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4" creationId="{54ED35C3-F6CE-42A1-B671-544DE903AA88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5" creationId="{110EB136-DF6B-4A8F-84D7-AB03082010C1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6" creationId="{85B17100-A664-49A6-98E3-FD5DB438BDE4}"/>
          </ac:picMkLst>
        </pc:picChg>
      </pc:sldChg>
      <pc:sldChg chg="addSp delSp modSp add mod">
        <pc:chgData name="Rhode, Sebastian" userId="92697248-5a72-441a-b62b-c036eb53aac3" providerId="ADAL" clId="{1EC073AB-6500-403E-B191-5CA9BAFB4A42}" dt="2022-02-16T09:28:02.852" v="341" actId="6549"/>
        <pc:sldMkLst>
          <pc:docMk/>
          <pc:sldMk cId="1610010850" sldId="2147472195"/>
        </pc:sldMkLst>
        <pc:spChg chg="mod">
          <ac:chgData name="Rhode, Sebastian" userId="92697248-5a72-441a-b62b-c036eb53aac3" providerId="ADAL" clId="{1EC073AB-6500-403E-B191-5CA9BAFB4A42}" dt="2022-02-16T09:28:02.852" v="341" actId="6549"/>
          <ac:spMkLst>
            <pc:docMk/>
            <pc:sldMk cId="1610010850" sldId="2147472195"/>
            <ac:spMk id="2" creationId="{5C94C127-1E75-4496-AC60-E5ADC7D6C25B}"/>
          </ac:spMkLst>
        </pc:spChg>
        <pc:picChg chg="add mod">
          <ac:chgData name="Rhode, Sebastian" userId="92697248-5a72-441a-b62b-c036eb53aac3" providerId="ADAL" clId="{1EC073AB-6500-403E-B191-5CA9BAFB4A42}" dt="2022-02-16T09:27:37.866" v="246" actId="1036"/>
          <ac:picMkLst>
            <pc:docMk/>
            <pc:sldMk cId="1610010850" sldId="2147472195"/>
            <ac:picMk id="4" creationId="{BE36D3E9-EF77-4ACB-85C2-7FD6F45AAEE1}"/>
          </ac:picMkLst>
        </pc:picChg>
        <pc:picChg chg="del">
          <ac:chgData name="Rhode, Sebastian" userId="92697248-5a72-441a-b62b-c036eb53aac3" providerId="ADAL" clId="{1EC073AB-6500-403E-B191-5CA9BAFB4A42}" dt="2022-02-16T09:24:33.486" v="129" actId="478"/>
          <ac:picMkLst>
            <pc:docMk/>
            <pc:sldMk cId="1610010850" sldId="2147472195"/>
            <ac:picMk id="6" creationId="{FAAFA6BD-2E96-461F-8F51-961B7B90ADAD}"/>
          </ac:picMkLst>
        </pc:picChg>
      </pc:sldChg>
    </pc:docChg>
  </pc:docChgLst>
  <pc:docChgLst>
    <pc:chgData name="Rhode, Sebastian" userId="S::sebastian.rhode@zeiss.com::92697248-5a72-441a-b62b-c036eb53aac3" providerId="AD" clId="Web-{EEC6AEED-52CE-0421-5186-F226F2C3A572}"/>
    <pc:docChg chg="modSld">
      <pc:chgData name="Rhode, Sebastian" userId="S::sebastian.rhode@zeiss.com::92697248-5a72-441a-b62b-c036eb53aac3" providerId="AD" clId="Web-{EEC6AEED-52CE-0421-5186-F226F2C3A572}" dt="2021-09-20T18:08:38.854" v="1" actId="20577"/>
      <pc:docMkLst>
        <pc:docMk/>
      </pc:docMkLst>
      <pc:sldChg chg="modSp">
        <pc:chgData name="Rhode, Sebastian" userId="S::sebastian.rhode@zeiss.com::92697248-5a72-441a-b62b-c036eb53aac3" providerId="AD" clId="Web-{EEC6AEED-52CE-0421-5186-F226F2C3A572}" dt="2021-09-20T18:08:38.854" v="1" actId="20577"/>
        <pc:sldMkLst>
          <pc:docMk/>
          <pc:sldMk cId="3071777986" sldId="1021"/>
        </pc:sldMkLst>
        <pc:spChg chg="mod">
          <ac:chgData name="Rhode, Sebastian" userId="S::sebastian.rhode@zeiss.com::92697248-5a72-441a-b62b-c036eb53aac3" providerId="AD" clId="Web-{EEC6AEED-52CE-0421-5186-F226F2C3A572}" dt="2021-09-20T18:08:38.854" v="1" actId="20577"/>
          <ac:spMkLst>
            <pc:docMk/>
            <pc:sldMk cId="3071777986" sldId="1021"/>
            <ac:spMk id="4" creationId="{812D1899-03B7-494C-97E9-C4ED2C4DF3DD}"/>
          </ac:spMkLst>
        </pc:spChg>
      </pc:sldChg>
    </pc:docChg>
  </pc:docChgLst>
  <pc:docChgLst>
    <pc:chgData name="Rhode, Sebastian" userId="92697248-5a72-441a-b62b-c036eb53aac3" providerId="ADAL" clId="{8B302FFA-01EA-45EC-8C3F-4E19BBE92AD4}"/>
    <pc:docChg chg="undo custSel mod addSld delSld modSld sldOrd modMainMaster addSection delSection modSection">
      <pc:chgData name="Rhode, Sebastian" userId="92697248-5a72-441a-b62b-c036eb53aac3" providerId="ADAL" clId="{8B302FFA-01EA-45EC-8C3F-4E19BBE92AD4}" dt="2022-05-04T16:37:35.721" v="36115" actId="165"/>
      <pc:docMkLst>
        <pc:docMk/>
      </pc:docMkLst>
      <pc:sldChg chg="addSp delSp modSp mod ord modShow modNotesTx">
        <pc:chgData name="Rhode, Sebastian" userId="92697248-5a72-441a-b62b-c036eb53aac3" providerId="ADAL" clId="{8B302FFA-01EA-45EC-8C3F-4E19BBE92AD4}" dt="2022-04-26T06:49:24.808" v="30907" actId="729"/>
        <pc:sldMkLst>
          <pc:docMk/>
          <pc:sldMk cId="3241401368" sldId="261"/>
        </pc:sldMkLst>
        <pc:spChg chg="mod">
          <ac:chgData name="Rhode, Sebastian" userId="92697248-5a72-441a-b62b-c036eb53aac3" providerId="ADAL" clId="{8B302FFA-01EA-45EC-8C3F-4E19BBE92AD4}" dt="2022-04-22T15:09:42.650" v="5445" actId="1038"/>
          <ac:spMkLst>
            <pc:docMk/>
            <pc:sldMk cId="3241401368" sldId="261"/>
            <ac:spMk id="5" creationId="{70485F2F-AF3B-4FAA-ADEA-6B22FE35EED1}"/>
          </ac:spMkLst>
        </pc:spChg>
        <pc:grpChg chg="del">
          <ac:chgData name="Rhode, Sebastian" userId="92697248-5a72-441a-b62b-c036eb53aac3" providerId="ADAL" clId="{8B302FFA-01EA-45EC-8C3F-4E19BBE92AD4}" dt="2022-04-23T17:10:40.169" v="11666" actId="478"/>
          <ac:grpSpMkLst>
            <pc:docMk/>
            <pc:sldMk cId="3241401368" sldId="261"/>
            <ac:grpSpMk id="13" creationId="{78ED3678-D8F5-49FB-A2B5-71738D0FAD95}"/>
          </ac:grpSpMkLst>
        </pc:grpChg>
        <pc:grpChg chg="add mod">
          <ac:chgData name="Rhode, Sebastian" userId="92697248-5a72-441a-b62b-c036eb53aac3" providerId="ADAL" clId="{8B302FFA-01EA-45EC-8C3F-4E19BBE92AD4}" dt="2022-04-23T17:10:42.064" v="11667"/>
          <ac:grpSpMkLst>
            <pc:docMk/>
            <pc:sldMk cId="3241401368" sldId="261"/>
            <ac:grpSpMk id="23" creationId="{447BA2C8-826C-4216-B511-07E46896A818}"/>
          </ac:grpSpMkLst>
        </pc:grp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4" creationId="{BEB291C1-04D2-4463-9663-026E89F28616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5" creationId="{C563754E-6754-4EF2-9892-11B4BECC75FE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6" creationId="{3043C76F-40DC-4701-9B13-3BCC9DD5AE75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7" creationId="{1E774233-24BF-4024-87AA-342048B2C37A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8" creationId="{7AFB4F32-56C5-4501-AF2F-8755AADFF05D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9" creationId="{73AD95EE-9C6D-4ACA-87A3-4541D821244C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30" creationId="{522971D7-BA19-4EB6-9627-B99D245F0F3D}"/>
          </ac:picMkLst>
        </pc:picChg>
      </pc:sldChg>
      <pc:sldChg chg="modSp del mod">
        <pc:chgData name="Rhode, Sebastian" userId="92697248-5a72-441a-b62b-c036eb53aac3" providerId="ADAL" clId="{8B302FFA-01EA-45EC-8C3F-4E19BBE92AD4}" dt="2022-04-22T15:19:44.585" v="5942" actId="47"/>
        <pc:sldMkLst>
          <pc:docMk/>
          <pc:sldMk cId="551748776" sldId="264"/>
        </pc:sldMkLst>
        <pc:spChg chg="mod">
          <ac:chgData name="Rhode, Sebastian" userId="92697248-5a72-441a-b62b-c036eb53aac3" providerId="ADAL" clId="{8B302FFA-01EA-45EC-8C3F-4E19BBE92AD4}" dt="2022-04-22T15:10:42.111" v="5557" actId="20577"/>
          <ac:spMkLst>
            <pc:docMk/>
            <pc:sldMk cId="551748776" sldId="264"/>
            <ac:spMk id="6" creationId="{C5842DAF-A13F-447C-896D-29C246BF757D}"/>
          </ac:spMkLst>
        </pc:spChg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2668228704" sldId="309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3867205224" sldId="322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3371471744" sldId="323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436307555" sldId="324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1514535227" sldId="325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901754386" sldId="327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077543743" sldId="329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486958499" sldId="330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456264410" sldId="331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2899773488" sldId="332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2142419883" sldId="333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504525984" sldId="334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3498856120" sldId="335"/>
        </pc:sldMkLst>
      </pc:sldChg>
      <pc:sldChg chg="del">
        <pc:chgData name="Rhode, Sebastian" userId="92697248-5a72-441a-b62b-c036eb53aac3" providerId="ADAL" clId="{8B302FFA-01EA-45EC-8C3F-4E19BBE92AD4}" dt="2022-04-20T12:46:22.383" v="151" actId="47"/>
        <pc:sldMkLst>
          <pc:docMk/>
          <pc:sldMk cId="2495898096" sldId="336"/>
        </pc:sldMkLst>
      </pc:sldChg>
      <pc:sldChg chg="del">
        <pc:chgData name="Rhode, Sebastian" userId="92697248-5a72-441a-b62b-c036eb53aac3" providerId="ADAL" clId="{8B302FFA-01EA-45EC-8C3F-4E19BBE92AD4}" dt="2022-04-20T12:46:23.130" v="152" actId="47"/>
        <pc:sldMkLst>
          <pc:docMk/>
          <pc:sldMk cId="1725183403" sldId="337"/>
        </pc:sldMkLst>
      </pc:sldChg>
      <pc:sldChg chg="del">
        <pc:chgData name="Rhode, Sebastian" userId="92697248-5a72-441a-b62b-c036eb53aac3" providerId="ADAL" clId="{8B302FFA-01EA-45EC-8C3F-4E19BBE92AD4}" dt="2022-04-22T12:05:02.831" v="1413" actId="47"/>
        <pc:sldMkLst>
          <pc:docMk/>
          <pc:sldMk cId="608684620" sldId="369"/>
        </pc:sldMkLst>
      </pc:sldChg>
      <pc:sldChg chg="del">
        <pc:chgData name="Rhode, Sebastian" userId="92697248-5a72-441a-b62b-c036eb53aac3" providerId="ADAL" clId="{8B302FFA-01EA-45EC-8C3F-4E19BBE92AD4}" dt="2022-04-20T12:46:08.497" v="147" actId="47"/>
        <pc:sldMkLst>
          <pc:docMk/>
          <pc:sldMk cId="1499544346" sldId="421"/>
        </pc:sldMkLst>
      </pc:sldChg>
      <pc:sldChg chg="add del">
        <pc:chgData name="Rhode, Sebastian" userId="92697248-5a72-441a-b62b-c036eb53aac3" providerId="ADAL" clId="{8B302FFA-01EA-45EC-8C3F-4E19BBE92AD4}" dt="2022-04-20T12:46:29.010" v="155" actId="47"/>
        <pc:sldMkLst>
          <pc:docMk/>
          <pc:sldMk cId="2572532191" sldId="422"/>
        </pc:sldMkLst>
      </pc:sldChg>
      <pc:sldChg chg="del">
        <pc:chgData name="Rhode, Sebastian" userId="92697248-5a72-441a-b62b-c036eb53aac3" providerId="ADAL" clId="{8B302FFA-01EA-45EC-8C3F-4E19BBE92AD4}" dt="2022-04-20T12:46:21.127" v="150" actId="47"/>
        <pc:sldMkLst>
          <pc:docMk/>
          <pc:sldMk cId="2931586827" sldId="423"/>
        </pc:sldMkLst>
      </pc:sldChg>
      <pc:sldChg chg="del">
        <pc:chgData name="Rhode, Sebastian" userId="92697248-5a72-441a-b62b-c036eb53aac3" providerId="ADAL" clId="{8B302FFA-01EA-45EC-8C3F-4E19BBE92AD4}" dt="2022-04-20T12:45:57.946" v="145" actId="47"/>
        <pc:sldMkLst>
          <pc:docMk/>
          <pc:sldMk cId="2277147617" sldId="424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274258431" sldId="468"/>
        </pc:sldMkLst>
      </pc:sldChg>
      <pc:sldChg chg="ord">
        <pc:chgData name="Rhode, Sebastian" userId="92697248-5a72-441a-b62b-c036eb53aac3" providerId="ADAL" clId="{8B302FFA-01EA-45EC-8C3F-4E19BBE92AD4}" dt="2022-04-25T07:29:46.975" v="13448"/>
        <pc:sldMkLst>
          <pc:docMk/>
          <pc:sldMk cId="1221518086" sldId="483"/>
        </pc:sldMkLst>
      </pc:sldChg>
      <pc:sldChg chg="del">
        <pc:chgData name="Rhode, Sebastian" userId="92697248-5a72-441a-b62b-c036eb53aac3" providerId="ADAL" clId="{8B302FFA-01EA-45EC-8C3F-4E19BBE92AD4}" dt="2022-04-22T15:06:53.297" v="5236" actId="47"/>
        <pc:sldMkLst>
          <pc:docMk/>
          <pc:sldMk cId="3904258555" sldId="484"/>
        </pc:sldMkLst>
      </pc:sldChg>
      <pc:sldChg chg="del">
        <pc:chgData name="Rhode, Sebastian" userId="92697248-5a72-441a-b62b-c036eb53aac3" providerId="ADAL" clId="{8B302FFA-01EA-45EC-8C3F-4E19BBE92AD4}" dt="2022-04-22T12:05:19.071" v="1417" actId="47"/>
        <pc:sldMkLst>
          <pc:docMk/>
          <pc:sldMk cId="2744291552" sldId="487"/>
        </pc:sldMkLst>
      </pc:sldChg>
      <pc:sldChg chg="del">
        <pc:chgData name="Rhode, Sebastian" userId="92697248-5a72-441a-b62b-c036eb53aac3" providerId="ADAL" clId="{8B302FFA-01EA-45EC-8C3F-4E19BBE92AD4}" dt="2022-04-21T06:36:00.050" v="599" actId="47"/>
        <pc:sldMkLst>
          <pc:docMk/>
          <pc:sldMk cId="2238984706" sldId="490"/>
        </pc:sldMkLst>
      </pc:sldChg>
      <pc:sldChg chg="del">
        <pc:chgData name="Rhode, Sebastian" userId="92697248-5a72-441a-b62b-c036eb53aac3" providerId="ADAL" clId="{8B302FFA-01EA-45EC-8C3F-4E19BBE92AD4}" dt="2022-04-22T15:06:57.854" v="5237" actId="47"/>
        <pc:sldMkLst>
          <pc:docMk/>
          <pc:sldMk cId="443918099" sldId="514"/>
        </pc:sldMkLst>
      </pc:sldChg>
      <pc:sldChg chg="del">
        <pc:chgData name="Rhode, Sebastian" userId="92697248-5a72-441a-b62b-c036eb53aac3" providerId="ADAL" clId="{8B302FFA-01EA-45EC-8C3F-4E19BBE92AD4}" dt="2022-04-20T12:46:26.615" v="153" actId="47"/>
        <pc:sldMkLst>
          <pc:docMk/>
          <pc:sldMk cId="781818393" sldId="515"/>
        </pc:sldMkLst>
      </pc:sldChg>
      <pc:sldChg chg="del">
        <pc:chgData name="Rhode, Sebastian" userId="92697248-5a72-441a-b62b-c036eb53aac3" providerId="ADAL" clId="{8B302FFA-01EA-45EC-8C3F-4E19BBE92AD4}" dt="2022-04-20T12:46:28.088" v="154" actId="47"/>
        <pc:sldMkLst>
          <pc:docMk/>
          <pc:sldMk cId="1733174283" sldId="516"/>
        </pc:sldMkLst>
      </pc:sldChg>
      <pc:sldChg chg="del">
        <pc:chgData name="Rhode, Sebastian" userId="92697248-5a72-441a-b62b-c036eb53aac3" providerId="ADAL" clId="{8B302FFA-01EA-45EC-8C3F-4E19BBE92AD4}" dt="2022-04-22T12:05:19.992" v="1418" actId="47"/>
        <pc:sldMkLst>
          <pc:docMk/>
          <pc:sldMk cId="2094625343" sldId="523"/>
        </pc:sldMkLst>
      </pc:sldChg>
      <pc:sldChg chg="del">
        <pc:chgData name="Rhode, Sebastian" userId="92697248-5a72-441a-b62b-c036eb53aac3" providerId="ADAL" clId="{8B302FFA-01EA-45EC-8C3F-4E19BBE92AD4}" dt="2022-04-22T13:55:47.400" v="1863" actId="47"/>
        <pc:sldMkLst>
          <pc:docMk/>
          <pc:sldMk cId="1032656306" sldId="544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1335913714" sldId="547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187466417" sldId="552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308404284" sldId="553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2399627247" sldId="554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4203551299" sldId="555"/>
        </pc:sldMkLst>
      </pc:sldChg>
      <pc:sldChg chg="del">
        <pc:chgData name="Rhode, Sebastian" userId="92697248-5a72-441a-b62b-c036eb53aac3" providerId="ADAL" clId="{8B302FFA-01EA-45EC-8C3F-4E19BBE92AD4}" dt="2022-04-22T12:05:16.455" v="1416" actId="47"/>
        <pc:sldMkLst>
          <pc:docMk/>
          <pc:sldMk cId="2913206380" sldId="561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659843605" sldId="917"/>
        </pc:sldMkLst>
      </pc:sldChg>
      <pc:sldChg chg="del">
        <pc:chgData name="Rhode, Sebastian" userId="92697248-5a72-441a-b62b-c036eb53aac3" providerId="ADAL" clId="{8B302FFA-01EA-45EC-8C3F-4E19BBE92AD4}" dt="2022-04-20T15:28:23.612" v="227" actId="47"/>
        <pc:sldMkLst>
          <pc:docMk/>
          <pc:sldMk cId="3059509837" sldId="919"/>
        </pc:sldMkLst>
      </pc:sldChg>
      <pc:sldChg chg="del">
        <pc:chgData name="Rhode, Sebastian" userId="92697248-5a72-441a-b62b-c036eb53aac3" providerId="ADAL" clId="{8B302FFA-01EA-45EC-8C3F-4E19BBE92AD4}" dt="2022-04-20T15:28:24.721" v="228" actId="47"/>
        <pc:sldMkLst>
          <pc:docMk/>
          <pc:sldMk cId="3350014494" sldId="920"/>
        </pc:sldMkLst>
      </pc:sldChg>
      <pc:sldChg chg="del">
        <pc:chgData name="Rhode, Sebastian" userId="92697248-5a72-441a-b62b-c036eb53aac3" providerId="ADAL" clId="{8B302FFA-01EA-45EC-8C3F-4E19BBE92AD4}" dt="2022-04-20T15:28:25.440" v="229" actId="47"/>
        <pc:sldMkLst>
          <pc:docMk/>
          <pc:sldMk cId="3674124424" sldId="921"/>
        </pc:sldMkLst>
      </pc:sldChg>
      <pc:sldChg chg="del">
        <pc:chgData name="Rhode, Sebastian" userId="92697248-5a72-441a-b62b-c036eb53aac3" providerId="ADAL" clId="{8B302FFA-01EA-45EC-8C3F-4E19BBE92AD4}" dt="2022-04-20T15:28:26.097" v="230" actId="47"/>
        <pc:sldMkLst>
          <pc:docMk/>
          <pc:sldMk cId="2459112903" sldId="922"/>
        </pc:sldMkLst>
      </pc:sldChg>
      <pc:sldChg chg="modSp mod modNotesTx">
        <pc:chgData name="Rhode, Sebastian" userId="92697248-5a72-441a-b62b-c036eb53aac3" providerId="ADAL" clId="{8B302FFA-01EA-45EC-8C3F-4E19BBE92AD4}" dt="2022-04-26T12:56:21.715" v="35709" actId="6549"/>
        <pc:sldMkLst>
          <pc:docMk/>
          <pc:sldMk cId="0" sldId="924"/>
        </pc:sldMkLst>
        <pc:spChg chg="mod">
          <ac:chgData name="Rhode, Sebastian" userId="92697248-5a72-441a-b62b-c036eb53aac3" providerId="ADAL" clId="{8B302FFA-01EA-45EC-8C3F-4E19BBE92AD4}" dt="2022-04-20T12:44:47.946" v="141" actId="1036"/>
          <ac:spMkLst>
            <pc:docMk/>
            <pc:sldMk cId="0" sldId="924"/>
            <ac:spMk id="3" creationId="{0D7C342D-AA42-403F-ADF0-B4D95580DA7A}"/>
          </ac:spMkLst>
        </pc:spChg>
        <pc:spChg chg="mod">
          <ac:chgData name="Rhode, Sebastian" userId="92697248-5a72-441a-b62b-c036eb53aac3" providerId="ADAL" clId="{8B302FFA-01EA-45EC-8C3F-4E19BBE92AD4}" dt="2022-04-20T12:43:58.481" v="80" actId="20577"/>
          <ac:spMkLst>
            <pc:docMk/>
            <pc:sldMk cId="0" sldId="924"/>
            <ac:spMk id="4" creationId="{DB2DBBBE-E70B-469B-96D9-085F6C06129F}"/>
          </ac:spMkLst>
        </pc:spChg>
        <pc:spChg chg="mod">
          <ac:chgData name="Rhode, Sebastian" userId="92697248-5a72-441a-b62b-c036eb53aac3" providerId="ADAL" clId="{8B302FFA-01EA-45EC-8C3F-4E19BBE92AD4}" dt="2022-04-22T11:55:47.704" v="1363" actId="20577"/>
          <ac:spMkLst>
            <pc:docMk/>
            <pc:sldMk cId="0" sldId="924"/>
            <ac:spMk id="16" creationId="{42B4C792-405D-4D57-BCF0-E437E1D1F53A}"/>
          </ac:spMkLst>
        </pc:spChg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1829142246" sldId="928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672372414" sldId="929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1480974455" sldId="939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2407621448" sldId="965"/>
        </pc:sldMkLst>
      </pc:sldChg>
      <pc:sldChg chg="add del">
        <pc:chgData name="Rhode, Sebastian" userId="92697248-5a72-441a-b62b-c036eb53aac3" providerId="ADAL" clId="{8B302FFA-01EA-45EC-8C3F-4E19BBE92AD4}" dt="2022-04-22T14:34:06.638" v="3093" actId="47"/>
        <pc:sldMkLst>
          <pc:docMk/>
          <pc:sldMk cId="2857278158" sldId="974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1339929613" sldId="982"/>
        </pc:sldMkLst>
      </pc:sldChg>
      <pc:sldChg chg="add del">
        <pc:chgData name="Rhode, Sebastian" userId="92697248-5a72-441a-b62b-c036eb53aac3" providerId="ADAL" clId="{8B302FFA-01EA-45EC-8C3F-4E19BBE92AD4}" dt="2022-04-22T14:34:03.466" v="3092" actId="47"/>
        <pc:sldMkLst>
          <pc:docMk/>
          <pc:sldMk cId="752364914" sldId="984"/>
        </pc:sldMkLst>
      </pc:sldChg>
      <pc:sldChg chg="del">
        <pc:chgData name="Rhode, Sebastian" userId="92697248-5a72-441a-b62b-c036eb53aac3" providerId="ADAL" clId="{8B302FFA-01EA-45EC-8C3F-4E19BBE92AD4}" dt="2022-04-22T15:12:35.492" v="5708" actId="47"/>
        <pc:sldMkLst>
          <pc:docMk/>
          <pc:sldMk cId="1836672678" sldId="985"/>
        </pc:sldMkLst>
      </pc:sldChg>
      <pc:sldChg chg="ord">
        <pc:chgData name="Rhode, Sebastian" userId="92697248-5a72-441a-b62b-c036eb53aac3" providerId="ADAL" clId="{8B302FFA-01EA-45EC-8C3F-4E19BBE92AD4}" dt="2022-04-22T14:14:42.121" v="2514"/>
        <pc:sldMkLst>
          <pc:docMk/>
          <pc:sldMk cId="1750977891" sldId="986"/>
        </pc:sldMkLst>
      </pc:sldChg>
      <pc:sldChg chg="del">
        <pc:chgData name="Rhode, Sebastian" userId="92697248-5a72-441a-b62b-c036eb53aac3" providerId="ADAL" clId="{8B302FFA-01EA-45EC-8C3F-4E19BBE92AD4}" dt="2022-04-20T15:28:21.892" v="226" actId="47"/>
        <pc:sldMkLst>
          <pc:docMk/>
          <pc:sldMk cId="277202972" sldId="987"/>
        </pc:sldMkLst>
      </pc:sldChg>
      <pc:sldChg chg="del">
        <pc:chgData name="Rhode, Sebastian" userId="92697248-5a72-441a-b62b-c036eb53aac3" providerId="ADAL" clId="{8B302FFA-01EA-45EC-8C3F-4E19BBE92AD4}" dt="2022-04-22T14:05:20.821" v="2362" actId="47"/>
        <pc:sldMkLst>
          <pc:docMk/>
          <pc:sldMk cId="1361396069" sldId="990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1960776462" sldId="994"/>
        </pc:sldMkLst>
      </pc:sldChg>
      <pc:sldChg chg="modSp mod modNotesTx">
        <pc:chgData name="Rhode, Sebastian" userId="92697248-5a72-441a-b62b-c036eb53aac3" providerId="ADAL" clId="{8B302FFA-01EA-45EC-8C3F-4E19BBE92AD4}" dt="2022-04-26T07:17:44.720" v="32470" actId="6549"/>
        <pc:sldMkLst>
          <pc:docMk/>
          <pc:sldMk cId="2598348538" sldId="996"/>
        </pc:sldMkLst>
        <pc:spChg chg="mod">
          <ac:chgData name="Rhode, Sebastian" userId="92697248-5a72-441a-b62b-c036eb53aac3" providerId="ADAL" clId="{8B302FFA-01EA-45EC-8C3F-4E19BBE92AD4}" dt="2022-04-22T14:46:41.783" v="3783" actId="6549"/>
          <ac:spMkLst>
            <pc:docMk/>
            <pc:sldMk cId="2598348538" sldId="996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6T07:14:58.581" v="32425" actId="20577"/>
          <ac:spMkLst>
            <pc:docMk/>
            <pc:sldMk cId="2598348538" sldId="996"/>
            <ac:spMk id="7" creationId="{F96348CA-E8D6-4A41-A1FC-AC6AC86789FB}"/>
          </ac:spMkLst>
        </pc:spChg>
        <pc:picChg chg="mod">
          <ac:chgData name="Rhode, Sebastian" userId="92697248-5a72-441a-b62b-c036eb53aac3" providerId="ADAL" clId="{8B302FFA-01EA-45EC-8C3F-4E19BBE92AD4}" dt="2022-04-22T14:42:17.577" v="3557" actId="1038"/>
          <ac:picMkLst>
            <pc:docMk/>
            <pc:sldMk cId="2598348538" sldId="996"/>
            <ac:picMk id="5" creationId="{54B62E9A-A486-4991-92BC-195402D64755}"/>
          </ac:picMkLst>
        </pc:picChg>
      </pc:sldChg>
      <pc:sldChg chg="del">
        <pc:chgData name="Rhode, Sebastian" userId="92697248-5a72-441a-b62b-c036eb53aac3" providerId="ADAL" clId="{8B302FFA-01EA-45EC-8C3F-4E19BBE92AD4}" dt="2022-04-22T15:07:10.244" v="5239" actId="47"/>
        <pc:sldMkLst>
          <pc:docMk/>
          <pc:sldMk cId="887507665" sldId="997"/>
        </pc:sldMkLst>
      </pc:sldChg>
      <pc:sldChg chg="del">
        <pc:chgData name="Rhode, Sebastian" userId="92697248-5a72-441a-b62b-c036eb53aac3" providerId="ADAL" clId="{8B302FFA-01EA-45EC-8C3F-4E19BBE92AD4}" dt="2022-04-20T12:46:37.887" v="157" actId="18676"/>
        <pc:sldMkLst>
          <pc:docMk/>
          <pc:sldMk cId="414125232" sldId="1002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1598249160" sldId="1003"/>
        </pc:sldMkLst>
      </pc:sldChg>
      <pc:sldChg chg="del">
        <pc:chgData name="Rhode, Sebastian" userId="92697248-5a72-441a-b62b-c036eb53aac3" providerId="ADAL" clId="{8B302FFA-01EA-45EC-8C3F-4E19BBE92AD4}" dt="2022-04-22T14:17:56.973" v="2593" actId="47"/>
        <pc:sldMkLst>
          <pc:docMk/>
          <pc:sldMk cId="2949170122" sldId="1004"/>
        </pc:sldMkLst>
      </pc:sldChg>
      <pc:sldChg chg="del">
        <pc:chgData name="Rhode, Sebastian" userId="92697248-5a72-441a-b62b-c036eb53aac3" providerId="ADAL" clId="{8B302FFA-01EA-45EC-8C3F-4E19BBE92AD4}" dt="2022-04-22T15:06:45.783" v="5235" actId="47"/>
        <pc:sldMkLst>
          <pc:docMk/>
          <pc:sldMk cId="916362833" sldId="1005"/>
        </pc:sldMkLst>
      </pc:sldChg>
      <pc:sldChg chg="del">
        <pc:chgData name="Rhode, Sebastian" userId="92697248-5a72-441a-b62b-c036eb53aac3" providerId="ADAL" clId="{8B302FFA-01EA-45EC-8C3F-4E19BBE92AD4}" dt="2022-04-22T14:05:30.505" v="2363" actId="47"/>
        <pc:sldMkLst>
          <pc:docMk/>
          <pc:sldMk cId="2239559050" sldId="1016"/>
        </pc:sldMkLst>
      </pc:sldChg>
      <pc:sldChg chg="del">
        <pc:chgData name="Rhode, Sebastian" userId="92697248-5a72-441a-b62b-c036eb53aac3" providerId="ADAL" clId="{8B302FFA-01EA-45EC-8C3F-4E19BBE92AD4}" dt="2022-04-20T15:28:54.582" v="231" actId="47"/>
        <pc:sldMkLst>
          <pc:docMk/>
          <pc:sldMk cId="1650921830" sldId="1017"/>
        </pc:sldMkLst>
      </pc:sldChg>
      <pc:sldChg chg="del">
        <pc:chgData name="Rhode, Sebastian" userId="92697248-5a72-441a-b62b-c036eb53aac3" providerId="ADAL" clId="{8B302FFA-01EA-45EC-8C3F-4E19BBE92AD4}" dt="2022-04-20T15:28:55.761" v="232" actId="47"/>
        <pc:sldMkLst>
          <pc:docMk/>
          <pc:sldMk cId="2753394726" sldId="1018"/>
        </pc:sldMkLst>
      </pc:sldChg>
      <pc:sldChg chg="modSp del mod modNotesTx">
        <pc:chgData name="Rhode, Sebastian" userId="92697248-5a72-441a-b62b-c036eb53aac3" providerId="ADAL" clId="{8B302FFA-01EA-45EC-8C3F-4E19BBE92AD4}" dt="2022-04-25T11:21:56.016" v="14705" actId="47"/>
        <pc:sldMkLst>
          <pc:docMk/>
          <pc:sldMk cId="3071777986" sldId="1021"/>
        </pc:sldMkLst>
        <pc:spChg chg="mod">
          <ac:chgData name="Rhode, Sebastian" userId="92697248-5a72-441a-b62b-c036eb53aac3" providerId="ADAL" clId="{8B302FFA-01EA-45EC-8C3F-4E19BBE92AD4}" dt="2022-04-22T14:05:07" v="2361" actId="6549"/>
          <ac:spMkLst>
            <pc:docMk/>
            <pc:sldMk cId="3071777986" sldId="1021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2T14:11:00.775" v="2419" actId="20577"/>
          <ac:spMkLst>
            <pc:docMk/>
            <pc:sldMk cId="3071777986" sldId="1021"/>
            <ac:spMk id="10" creationId="{EF315D3B-BF7D-4CC1-AA1A-BE6134FEC125}"/>
          </ac:spMkLst>
        </pc:spChg>
        <pc:spChg chg="mod">
          <ac:chgData name="Rhode, Sebastian" userId="92697248-5a72-441a-b62b-c036eb53aac3" providerId="ADAL" clId="{8B302FFA-01EA-45EC-8C3F-4E19BBE92AD4}" dt="2022-04-22T13:59:16.122" v="1990" actId="20577"/>
          <ac:spMkLst>
            <pc:docMk/>
            <pc:sldMk cId="3071777986" sldId="1021"/>
            <ac:spMk id="21" creationId="{4EA36F8B-86DD-4CF7-9167-6D042CEC6BE0}"/>
          </ac:spMkLst>
        </pc:spChg>
        <pc:spChg chg="mod">
          <ac:chgData name="Rhode, Sebastian" userId="92697248-5a72-441a-b62b-c036eb53aac3" providerId="ADAL" clId="{8B302FFA-01EA-45EC-8C3F-4E19BBE92AD4}" dt="2022-04-22T14:11:22.241" v="2423" actId="20577"/>
          <ac:spMkLst>
            <pc:docMk/>
            <pc:sldMk cId="3071777986" sldId="1021"/>
            <ac:spMk id="28" creationId="{B9EA506C-1901-4F9C-B313-DD69CF3C49C2}"/>
          </ac:spMkLst>
        </pc:spChg>
        <pc:spChg chg="mod">
          <ac:chgData name="Rhode, Sebastian" userId="92697248-5a72-441a-b62b-c036eb53aac3" providerId="ADAL" clId="{8B302FFA-01EA-45EC-8C3F-4E19BBE92AD4}" dt="2022-04-22T13:59:47.586" v="2057" actId="1036"/>
          <ac:spMkLst>
            <pc:docMk/>
            <pc:sldMk cId="3071777986" sldId="1021"/>
            <ac:spMk id="54" creationId="{4B3F2967-6629-4CBE-92AC-F863A418889D}"/>
          </ac:spMkLst>
        </pc:spChg>
        <pc:cxnChg chg="mod">
          <ac:chgData name="Rhode, Sebastian" userId="92697248-5a72-441a-b62b-c036eb53aac3" providerId="ADAL" clId="{8B302FFA-01EA-45EC-8C3F-4E19BBE92AD4}" dt="2022-04-22T13:59:47.586" v="2057" actId="1036"/>
          <ac:cxnSpMkLst>
            <pc:docMk/>
            <pc:sldMk cId="3071777986" sldId="1021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8B302FFA-01EA-45EC-8C3F-4E19BBE92AD4}" dt="2022-04-22T13:59:11.867" v="1981" actId="6549"/>
          <ac:cxnSpMkLst>
            <pc:docMk/>
            <pc:sldMk cId="3071777986" sldId="1021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8B302FFA-01EA-45EC-8C3F-4E19BBE92AD4}" dt="2022-04-22T14:11:17.711" v="2421" actId="6549"/>
          <ac:cxnSpMkLst>
            <pc:docMk/>
            <pc:sldMk cId="3071777986" sldId="1021"/>
            <ac:cxnSpMk id="34" creationId="{1F4007B4-7562-4ED2-BE29-CF2F3C5B1CD0}"/>
          </ac:cxnSpMkLst>
        </pc:cxnChg>
      </pc:sldChg>
      <pc:sldChg chg="del">
        <pc:chgData name="Rhode, Sebastian" userId="92697248-5a72-441a-b62b-c036eb53aac3" providerId="ADAL" clId="{8B302FFA-01EA-45EC-8C3F-4E19BBE92AD4}" dt="2022-04-20T12:46:37.887" v="157" actId="18676"/>
        <pc:sldMkLst>
          <pc:docMk/>
          <pc:sldMk cId="1888547138" sldId="1023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2933715239" sldId="1024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034823521" sldId="1030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1392724911" sldId="1031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261991159" sldId="1032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378334545" sldId="1033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1115848156" sldId="1034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96980450" sldId="1035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1314564330" sldId="1036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967119139" sldId="1037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224348496" sldId="1038"/>
        </pc:sldMkLst>
      </pc:sldChg>
      <pc:sldChg chg="modSp mod ord">
        <pc:chgData name="Rhode, Sebastian" userId="92697248-5a72-441a-b62b-c036eb53aac3" providerId="ADAL" clId="{8B302FFA-01EA-45EC-8C3F-4E19BBE92AD4}" dt="2022-04-25T07:27:27.244" v="13410"/>
        <pc:sldMkLst>
          <pc:docMk/>
          <pc:sldMk cId="3895908180" sldId="1824"/>
        </pc:sldMkLst>
        <pc:spChg chg="mod">
          <ac:chgData name="Rhode, Sebastian" userId="92697248-5a72-441a-b62b-c036eb53aac3" providerId="ADAL" clId="{8B302FFA-01EA-45EC-8C3F-4E19BBE92AD4}" dt="2022-04-22T15:13:37.312" v="5772" actId="20577"/>
          <ac:spMkLst>
            <pc:docMk/>
            <pc:sldMk cId="3895908180" sldId="1824"/>
            <ac:spMk id="2" creationId="{5C94C127-1E75-4496-AC60-E5ADC7D6C25B}"/>
          </ac:spMkLst>
        </pc:spChg>
      </pc:sldChg>
      <pc:sldChg chg="modSp mod modNotesTx">
        <pc:chgData name="Rhode, Sebastian" userId="92697248-5a72-441a-b62b-c036eb53aac3" providerId="ADAL" clId="{8B302FFA-01EA-45EC-8C3F-4E19BBE92AD4}" dt="2022-04-26T13:03:23.620" v="36113" actId="14100"/>
        <pc:sldMkLst>
          <pc:docMk/>
          <pc:sldMk cId="433376540" sldId="1826"/>
        </pc:sldMkLst>
        <pc:spChg chg="mod">
          <ac:chgData name="Rhode, Sebastian" userId="92697248-5a72-441a-b62b-c036eb53aac3" providerId="ADAL" clId="{8B302FFA-01EA-45EC-8C3F-4E19BBE92AD4}" dt="2022-04-25T13:44:36.068" v="22406" actId="790"/>
          <ac:spMkLst>
            <pc:docMk/>
            <pc:sldMk cId="433376540" sldId="1826"/>
            <ac:spMk id="2" creationId="{554C5B2F-12A8-4051-9400-30C18DACC8BE}"/>
          </ac:spMkLst>
        </pc:spChg>
        <pc:spChg chg="mod">
          <ac:chgData name="Rhode, Sebastian" userId="92697248-5a72-441a-b62b-c036eb53aac3" providerId="ADAL" clId="{8B302FFA-01EA-45EC-8C3F-4E19BBE92AD4}" dt="2022-04-26T13:03:23.620" v="36113" actId="14100"/>
          <ac:spMkLst>
            <pc:docMk/>
            <pc:sldMk cId="433376540" sldId="1826"/>
            <ac:spMk id="11" creationId="{8C4206F2-06C3-40CF-A00C-0DD5234B0677}"/>
          </ac:spMkLst>
        </pc:spChg>
        <pc:picChg chg="mod">
          <ac:chgData name="Rhode, Sebastian" userId="92697248-5a72-441a-b62b-c036eb53aac3" providerId="ADAL" clId="{8B302FFA-01EA-45EC-8C3F-4E19BBE92AD4}" dt="2022-04-22T14:21:53.461" v="2760" actId="1036"/>
          <ac:picMkLst>
            <pc:docMk/>
            <pc:sldMk cId="433376540" sldId="1826"/>
            <ac:picMk id="4" creationId="{882BB1CE-2DBA-4E9A-82F6-48B330E30ADE}"/>
          </ac:picMkLst>
        </pc:picChg>
      </pc:sldChg>
      <pc:sldChg chg="add del">
        <pc:chgData name="Rhode, Sebastian" userId="92697248-5a72-441a-b62b-c036eb53aac3" providerId="ADAL" clId="{8B302FFA-01EA-45EC-8C3F-4E19BBE92AD4}" dt="2022-04-22T14:34:19.100" v="3094" actId="47"/>
        <pc:sldMkLst>
          <pc:docMk/>
          <pc:sldMk cId="3189508490" sldId="1901"/>
        </pc:sldMkLst>
      </pc:sldChg>
      <pc:sldChg chg="ord">
        <pc:chgData name="Rhode, Sebastian" userId="92697248-5a72-441a-b62b-c036eb53aac3" providerId="ADAL" clId="{8B302FFA-01EA-45EC-8C3F-4E19BBE92AD4}" dt="2022-04-22T15:10:53.600" v="5559"/>
        <pc:sldMkLst>
          <pc:docMk/>
          <pc:sldMk cId="2968534217" sldId="1906"/>
        </pc:sldMkLst>
      </pc:sldChg>
      <pc:sldChg chg="del">
        <pc:chgData name="Rhode, Sebastian" userId="92697248-5a72-441a-b62b-c036eb53aac3" providerId="ADAL" clId="{8B302FFA-01EA-45EC-8C3F-4E19BBE92AD4}" dt="2022-04-22T12:06:14.589" v="1425" actId="47"/>
        <pc:sldMkLst>
          <pc:docMk/>
          <pc:sldMk cId="4171404587" sldId="1909"/>
        </pc:sldMkLst>
      </pc:sldChg>
      <pc:sldChg chg="modSp mod ord modNotesTx">
        <pc:chgData name="Rhode, Sebastian" userId="92697248-5a72-441a-b62b-c036eb53aac3" providerId="ADAL" clId="{8B302FFA-01EA-45EC-8C3F-4E19BBE92AD4}" dt="2022-04-26T07:40:18.489" v="33883"/>
        <pc:sldMkLst>
          <pc:docMk/>
          <pc:sldMk cId="99667396" sldId="1910"/>
        </pc:sldMkLst>
        <pc:spChg chg="mod">
          <ac:chgData name="Rhode, Sebastian" userId="92697248-5a72-441a-b62b-c036eb53aac3" providerId="ADAL" clId="{8B302FFA-01EA-45EC-8C3F-4E19BBE92AD4}" dt="2022-04-22T14:17:37.990" v="2592" actId="1076"/>
          <ac:spMkLst>
            <pc:docMk/>
            <pc:sldMk cId="99667396" sldId="1910"/>
            <ac:spMk id="3" creationId="{BE9E3A9C-9800-4665-BE6D-639B0669FBC9}"/>
          </ac:spMkLst>
        </pc:spChg>
      </pc:sldChg>
      <pc:sldChg chg="del">
        <pc:chgData name="Rhode, Sebastian" userId="92697248-5a72-441a-b62b-c036eb53aac3" providerId="ADAL" clId="{8B302FFA-01EA-45EC-8C3F-4E19BBE92AD4}" dt="2022-04-22T12:06:20.025" v="1427" actId="47"/>
        <pc:sldMkLst>
          <pc:docMk/>
          <pc:sldMk cId="704800316" sldId="1911"/>
        </pc:sldMkLst>
      </pc:sldChg>
      <pc:sldChg chg="del">
        <pc:chgData name="Rhode, Sebastian" userId="92697248-5a72-441a-b62b-c036eb53aac3" providerId="ADAL" clId="{8B302FFA-01EA-45EC-8C3F-4E19BBE92AD4}" dt="2022-04-20T12:45:07.824" v="142" actId="47"/>
        <pc:sldMkLst>
          <pc:docMk/>
          <pc:sldMk cId="2488100502" sldId="1912"/>
        </pc:sldMkLst>
      </pc:sldChg>
      <pc:sldChg chg="del">
        <pc:chgData name="Rhode, Sebastian" userId="92697248-5a72-441a-b62b-c036eb53aac3" providerId="ADAL" clId="{8B302FFA-01EA-45EC-8C3F-4E19BBE92AD4}" dt="2022-04-22T12:05:57.689" v="1420" actId="47"/>
        <pc:sldMkLst>
          <pc:docMk/>
          <pc:sldMk cId="1638133443" sldId="1913"/>
        </pc:sldMkLst>
      </pc:sldChg>
      <pc:sldChg chg="del">
        <pc:chgData name="Rhode, Sebastian" userId="92697248-5a72-441a-b62b-c036eb53aac3" providerId="ADAL" clId="{8B302FFA-01EA-45EC-8C3F-4E19BBE92AD4}" dt="2022-04-22T12:06:16.096" v="1426" actId="47"/>
        <pc:sldMkLst>
          <pc:docMk/>
          <pc:sldMk cId="194597019" sldId="1914"/>
        </pc:sldMkLst>
      </pc:sldChg>
      <pc:sldChg chg="del">
        <pc:chgData name="Rhode, Sebastian" userId="92697248-5a72-441a-b62b-c036eb53aac3" providerId="ADAL" clId="{8B302FFA-01EA-45EC-8C3F-4E19BBE92AD4}" dt="2022-04-22T13:56:01.924" v="1865" actId="47"/>
        <pc:sldMkLst>
          <pc:docMk/>
          <pc:sldMk cId="3536085424" sldId="1915"/>
        </pc:sldMkLst>
      </pc:sldChg>
      <pc:sldChg chg="add del">
        <pc:chgData name="Rhode, Sebastian" userId="92697248-5a72-441a-b62b-c036eb53aac3" providerId="ADAL" clId="{8B302FFA-01EA-45EC-8C3F-4E19BBE92AD4}" dt="2022-04-22T14:34:20.842" v="3095" actId="47"/>
        <pc:sldMkLst>
          <pc:docMk/>
          <pc:sldMk cId="995023838" sldId="1916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3379520277" sldId="1917"/>
        </pc:sldMkLst>
      </pc:sldChg>
      <pc:sldChg chg="del">
        <pc:chgData name="Rhode, Sebastian" userId="92697248-5a72-441a-b62b-c036eb53aac3" providerId="ADAL" clId="{8B302FFA-01EA-45EC-8C3F-4E19BBE92AD4}" dt="2022-04-20T12:46:04.935" v="146" actId="47"/>
        <pc:sldMkLst>
          <pc:docMk/>
          <pc:sldMk cId="4014274143" sldId="1918"/>
        </pc:sldMkLst>
      </pc:sldChg>
      <pc:sldChg chg="del">
        <pc:chgData name="Rhode, Sebastian" userId="92697248-5a72-441a-b62b-c036eb53aac3" providerId="ADAL" clId="{8B302FFA-01EA-45EC-8C3F-4E19BBE92AD4}" dt="2022-04-22T14:12:53.411" v="2452" actId="47"/>
        <pc:sldMkLst>
          <pc:docMk/>
          <pc:sldMk cId="4163930203" sldId="1919"/>
        </pc:sldMkLst>
      </pc:sldChg>
      <pc:sldChg chg="del">
        <pc:chgData name="Rhode, Sebastian" userId="92697248-5a72-441a-b62b-c036eb53aac3" providerId="ADAL" clId="{8B302FFA-01EA-45EC-8C3F-4E19BBE92AD4}" dt="2022-04-21T06:46:30.674" v="976" actId="47"/>
        <pc:sldMkLst>
          <pc:docMk/>
          <pc:sldMk cId="4074373324" sldId="1920"/>
        </pc:sldMkLst>
      </pc:sldChg>
      <pc:sldChg chg="del">
        <pc:chgData name="Rhode, Sebastian" userId="92697248-5a72-441a-b62b-c036eb53aac3" providerId="ADAL" clId="{8B302FFA-01EA-45EC-8C3F-4E19BBE92AD4}" dt="2022-04-21T06:43:12.849" v="911" actId="47"/>
        <pc:sldMkLst>
          <pc:docMk/>
          <pc:sldMk cId="461399329" sldId="1921"/>
        </pc:sldMkLst>
      </pc:sldChg>
      <pc:sldChg chg="del">
        <pc:chgData name="Rhode, Sebastian" userId="92697248-5a72-441a-b62b-c036eb53aac3" providerId="ADAL" clId="{8B302FFA-01EA-45EC-8C3F-4E19BBE92AD4}" dt="2022-04-21T06:43:14.152" v="912" actId="47"/>
        <pc:sldMkLst>
          <pc:docMk/>
          <pc:sldMk cId="3078149913" sldId="1922"/>
        </pc:sldMkLst>
      </pc:sldChg>
      <pc:sldChg chg="del">
        <pc:chgData name="Rhode, Sebastian" userId="92697248-5a72-441a-b62b-c036eb53aac3" providerId="ADAL" clId="{8B302FFA-01EA-45EC-8C3F-4E19BBE92AD4}" dt="2022-04-22T12:06:21.167" v="1428" actId="47"/>
        <pc:sldMkLst>
          <pc:docMk/>
          <pc:sldMk cId="673000779" sldId="1923"/>
        </pc:sldMkLst>
      </pc:sldChg>
      <pc:sldChg chg="del">
        <pc:chgData name="Rhode, Sebastian" userId="92697248-5a72-441a-b62b-c036eb53aac3" providerId="ADAL" clId="{8B302FFA-01EA-45EC-8C3F-4E19BBE92AD4}" dt="2022-04-22T13:55:23.575" v="1860" actId="47"/>
        <pc:sldMkLst>
          <pc:docMk/>
          <pc:sldMk cId="157562364" sldId="1928"/>
        </pc:sldMkLst>
      </pc:sldChg>
      <pc:sldChg chg="del">
        <pc:chgData name="Rhode, Sebastian" userId="92697248-5a72-441a-b62b-c036eb53aac3" providerId="ADAL" clId="{8B302FFA-01EA-45EC-8C3F-4E19BBE92AD4}" dt="2022-04-22T15:18:50.834" v="5907" actId="47"/>
        <pc:sldMkLst>
          <pc:docMk/>
          <pc:sldMk cId="2744979325" sldId="1929"/>
        </pc:sldMkLst>
      </pc:sldChg>
      <pc:sldChg chg="del">
        <pc:chgData name="Rhode, Sebastian" userId="92697248-5a72-441a-b62b-c036eb53aac3" providerId="ADAL" clId="{8B302FFA-01EA-45EC-8C3F-4E19BBE92AD4}" dt="2022-04-22T12:06:11.133" v="1423" actId="47"/>
        <pc:sldMkLst>
          <pc:docMk/>
          <pc:sldMk cId="3545577199" sldId="1930"/>
        </pc:sldMkLst>
      </pc:sldChg>
      <pc:sldChg chg="del">
        <pc:chgData name="Rhode, Sebastian" userId="92697248-5a72-441a-b62b-c036eb53aac3" providerId="ADAL" clId="{8B302FFA-01EA-45EC-8C3F-4E19BBE92AD4}" dt="2022-04-22T12:06:12.350" v="1424" actId="47"/>
        <pc:sldMkLst>
          <pc:docMk/>
          <pc:sldMk cId="4191215425" sldId="1931"/>
        </pc:sldMkLst>
      </pc:sldChg>
      <pc:sldChg chg="del">
        <pc:chgData name="Rhode, Sebastian" userId="92697248-5a72-441a-b62b-c036eb53aac3" providerId="ADAL" clId="{8B302FFA-01EA-45EC-8C3F-4E19BBE92AD4}" dt="2022-04-22T12:05:13.801" v="1415" actId="47"/>
        <pc:sldMkLst>
          <pc:docMk/>
          <pc:sldMk cId="2304422710" sldId="1932"/>
        </pc:sldMkLst>
      </pc:sldChg>
      <pc:sldChg chg="del">
        <pc:chgData name="Rhode, Sebastian" userId="92697248-5a72-441a-b62b-c036eb53aac3" providerId="ADAL" clId="{8B302FFA-01EA-45EC-8C3F-4E19BBE92AD4}" dt="2022-04-20T15:28:14.818" v="225" actId="47"/>
        <pc:sldMkLst>
          <pc:docMk/>
          <pc:sldMk cId="2977202304" sldId="1933"/>
        </pc:sldMkLst>
      </pc:sldChg>
      <pc:sldChg chg="del">
        <pc:chgData name="Rhode, Sebastian" userId="92697248-5a72-441a-b62b-c036eb53aac3" providerId="ADAL" clId="{8B302FFA-01EA-45EC-8C3F-4E19BBE92AD4}" dt="2022-04-22T15:07:05.646" v="5238" actId="47"/>
        <pc:sldMkLst>
          <pc:docMk/>
          <pc:sldMk cId="2948071002" sldId="1934"/>
        </pc:sldMkLst>
      </pc:sldChg>
      <pc:sldChg chg="modSp mod ord modNotesTx">
        <pc:chgData name="Rhode, Sebastian" userId="92697248-5a72-441a-b62b-c036eb53aac3" providerId="ADAL" clId="{8B302FFA-01EA-45EC-8C3F-4E19BBE92AD4}" dt="2022-04-26T08:08:35.283" v="35383" actId="20577"/>
        <pc:sldMkLst>
          <pc:docMk/>
          <pc:sldMk cId="2814880267" sldId="1935"/>
        </pc:sldMkLst>
        <pc:spChg chg="mod">
          <ac:chgData name="Rhode, Sebastian" userId="92697248-5a72-441a-b62b-c036eb53aac3" providerId="ADAL" clId="{8B302FFA-01EA-45EC-8C3F-4E19BBE92AD4}" dt="2022-04-26T06:34:13.036" v="29722" actId="20577"/>
          <ac:spMkLst>
            <pc:docMk/>
            <pc:sldMk cId="2814880267" sldId="1935"/>
            <ac:spMk id="2" creationId="{A376CBC1-DFE1-4DB0-BF2F-3F62CC735BE4}"/>
          </ac:spMkLst>
        </pc:spChg>
        <pc:spChg chg="mod">
          <ac:chgData name="Rhode, Sebastian" userId="92697248-5a72-441a-b62b-c036eb53aac3" providerId="ADAL" clId="{8B302FFA-01EA-45EC-8C3F-4E19BBE92AD4}" dt="2022-04-22T15:08:50.102" v="5360" actId="14100"/>
          <ac:spMkLst>
            <pc:docMk/>
            <pc:sldMk cId="2814880267" sldId="1935"/>
            <ac:spMk id="28" creationId="{E767C20F-C93E-455F-A8F1-F48C27D91EDE}"/>
          </ac:spMkLst>
        </pc:spChg>
      </pc:sldChg>
      <pc:sldChg chg="modSp add del mod ord">
        <pc:chgData name="Rhode, Sebastian" userId="92697248-5a72-441a-b62b-c036eb53aac3" providerId="ADAL" clId="{8B302FFA-01EA-45EC-8C3F-4E19BBE92AD4}" dt="2022-04-22T15:02:01.217" v="4750" actId="47"/>
        <pc:sldMkLst>
          <pc:docMk/>
          <pc:sldMk cId="828091740" sldId="1936"/>
        </pc:sldMkLst>
        <pc:spChg chg="mod">
          <ac:chgData name="Rhode, Sebastian" userId="92697248-5a72-441a-b62b-c036eb53aac3" providerId="ADAL" clId="{8B302FFA-01EA-45EC-8C3F-4E19BBE92AD4}" dt="2022-04-22T14:38:16.869" v="3391" actId="6549"/>
          <ac:spMkLst>
            <pc:docMk/>
            <pc:sldMk cId="828091740" sldId="1936"/>
            <ac:spMk id="2" creationId="{AA5CE8CA-F945-4116-B25E-85E753AC93F2}"/>
          </ac:spMkLst>
        </pc:spChg>
        <pc:spChg chg="mod">
          <ac:chgData name="Rhode, Sebastian" userId="92697248-5a72-441a-b62b-c036eb53aac3" providerId="ADAL" clId="{8B302FFA-01EA-45EC-8C3F-4E19BBE92AD4}" dt="2022-04-22T14:41:30.105" v="3508" actId="6549"/>
          <ac:spMkLst>
            <pc:docMk/>
            <pc:sldMk cId="828091740" sldId="1936"/>
            <ac:spMk id="5" creationId="{3518259F-49E1-4773-8B95-4EB395814DDF}"/>
          </ac:spMkLst>
        </pc:spChg>
        <pc:picChg chg="mod">
          <ac:chgData name="Rhode, Sebastian" userId="92697248-5a72-441a-b62b-c036eb53aac3" providerId="ADAL" clId="{8B302FFA-01EA-45EC-8C3F-4E19BBE92AD4}" dt="2022-04-22T14:40:42.009" v="3450" actId="1076"/>
          <ac:picMkLst>
            <pc:docMk/>
            <pc:sldMk cId="828091740" sldId="1936"/>
            <ac:picMk id="6" creationId="{934DBFB2-F827-49E1-99D2-2A2AE89D8731}"/>
          </ac:picMkLst>
        </pc:picChg>
      </pc:sldChg>
      <pc:sldChg chg="addSp delSp modSp add mod ord modNotesTx">
        <pc:chgData name="Rhode, Sebastian" userId="92697248-5a72-441a-b62b-c036eb53aac3" providerId="ADAL" clId="{8B302FFA-01EA-45EC-8C3F-4E19BBE92AD4}" dt="2022-04-26T06:50:44.167" v="30909"/>
        <pc:sldMkLst>
          <pc:docMk/>
          <pc:sldMk cId="3694226282" sldId="1937"/>
        </pc:sldMkLst>
        <pc:spChg chg="add del">
          <ac:chgData name="Rhode, Sebastian" userId="92697248-5a72-441a-b62b-c036eb53aac3" providerId="ADAL" clId="{8B302FFA-01EA-45EC-8C3F-4E19BBE92AD4}" dt="2022-04-20T15:04:40.691" v="206" actId="478"/>
          <ac:spMkLst>
            <pc:docMk/>
            <pc:sldMk cId="3694226282" sldId="1937"/>
            <ac:spMk id="3" creationId="{3C4496AE-59AC-4DEC-913A-FA9131DFD1BB}"/>
          </ac:spMkLst>
        </pc:spChg>
        <pc:spChg chg="mod">
          <ac:chgData name="Rhode, Sebastian" userId="92697248-5a72-441a-b62b-c036eb53aac3" providerId="ADAL" clId="{8B302FFA-01EA-45EC-8C3F-4E19BBE92AD4}" dt="2022-04-22T15:12:19.736" v="5707" actId="20577"/>
          <ac:spMkLst>
            <pc:docMk/>
            <pc:sldMk cId="3694226282" sldId="1937"/>
            <ac:spMk id="5" creationId="{3518259F-49E1-4773-8B95-4EB395814DDF}"/>
          </ac:spMkLst>
        </pc:spChg>
        <pc:picChg chg="add del mod">
          <ac:chgData name="Rhode, Sebastian" userId="92697248-5a72-441a-b62b-c036eb53aac3" providerId="ADAL" clId="{8B302FFA-01EA-45EC-8C3F-4E19BBE92AD4}" dt="2022-04-20T15:05:07.364" v="212" actId="1076"/>
          <ac:picMkLst>
            <pc:docMk/>
            <pc:sldMk cId="3694226282" sldId="1937"/>
            <ac:picMk id="6" creationId="{934DBFB2-F827-49E1-99D2-2A2AE89D8731}"/>
          </ac:picMkLst>
        </pc:picChg>
      </pc:sldChg>
      <pc:sldChg chg="addSp delSp modSp mod ord modNotesTx">
        <pc:chgData name="Rhode, Sebastian" userId="92697248-5a72-441a-b62b-c036eb53aac3" providerId="ADAL" clId="{8B302FFA-01EA-45EC-8C3F-4E19BBE92AD4}" dt="2022-04-26T08:14:03.283" v="35601" actId="20577"/>
        <pc:sldMkLst>
          <pc:docMk/>
          <pc:sldMk cId="4146950948" sldId="1943"/>
        </pc:sldMkLst>
        <pc:spChg chg="mod">
          <ac:chgData name="Rhode, Sebastian" userId="92697248-5a72-441a-b62b-c036eb53aac3" providerId="ADAL" clId="{8B302FFA-01EA-45EC-8C3F-4E19BBE92AD4}" dt="2022-04-26T06:45:42.837" v="30567" actId="20577"/>
          <ac:spMkLst>
            <pc:docMk/>
            <pc:sldMk cId="4146950948" sldId="1943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6T06:52:24.222" v="31017" actId="6549"/>
          <ac:spMkLst>
            <pc:docMk/>
            <pc:sldMk cId="4146950948" sldId="1943"/>
            <ac:spMk id="5" creationId="{C29FC91B-3249-4B54-88BB-3E97C377D8CB}"/>
          </ac:spMkLst>
        </pc:spChg>
        <pc:grpChg chg="add mod">
          <ac:chgData name="Rhode, Sebastian" userId="92697248-5a72-441a-b62b-c036eb53aac3" providerId="ADAL" clId="{8B302FFA-01EA-45EC-8C3F-4E19BBE92AD4}" dt="2022-04-23T17:10:31.395" v="11665" actId="164"/>
          <ac:grpSpMkLst>
            <pc:docMk/>
            <pc:sldMk cId="4146950948" sldId="1943"/>
            <ac:grpSpMk id="3" creationId="{421D0E1B-17DA-49C0-B624-09EA742A453C}"/>
          </ac:grpSpMkLst>
        </pc:grpChg>
        <pc:grpChg chg="del">
          <ac:chgData name="Rhode, Sebastian" userId="92697248-5a72-441a-b62b-c036eb53aac3" providerId="ADAL" clId="{8B302FFA-01EA-45EC-8C3F-4E19BBE92AD4}" dt="2022-04-23T17:09:22.804" v="11546" actId="165"/>
          <ac:grpSpMkLst>
            <pc:docMk/>
            <pc:sldMk cId="4146950948" sldId="1943"/>
            <ac:grpSpMk id="12" creationId="{9A18310D-5729-4730-A189-FB503552CA92}"/>
          </ac:grpSpMkLst>
        </pc:grpChg>
        <pc:grpChg chg="del mod topLvl">
          <ac:chgData name="Rhode, Sebastian" userId="92697248-5a72-441a-b62b-c036eb53aac3" providerId="ADAL" clId="{8B302FFA-01EA-45EC-8C3F-4E19BBE92AD4}" dt="2022-04-23T17:09:35.106" v="11548" actId="165"/>
          <ac:grpSpMkLst>
            <pc:docMk/>
            <pc:sldMk cId="4146950948" sldId="1943"/>
            <ac:grpSpMk id="14" creationId="{B81C7E4E-66F3-4D09-A3A0-C5B9AB24F3B5}"/>
          </ac:grpSpMkLst>
        </pc:grpChg>
        <pc:picChg chg="del mod topLvl">
          <ac:chgData name="Rhode, Sebastian" userId="92697248-5a72-441a-b62b-c036eb53aac3" providerId="ADAL" clId="{8B302FFA-01EA-45EC-8C3F-4E19BBE92AD4}" dt="2022-04-23T17:09:26.516" v="11547" actId="478"/>
          <ac:picMkLst>
            <pc:docMk/>
            <pc:sldMk cId="4146950948" sldId="1943"/>
            <ac:picMk id="13" creationId="{BCD2F3C6-24C9-4D4C-B11F-79B3B1ACD8AC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16" creationId="{13A2EFB5-F71A-4557-8B26-73A53D0E88B8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4" creationId="{AD3571DC-372B-4E2B-8CAB-E066FE2E0570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5" creationId="{89FA6A99-FD03-4034-B54D-224D73692898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6" creationId="{8EA4A0F1-989B-4E78-BE58-EE9A103500EF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7" creationId="{5B313582-A326-405B-8FAA-5A33B27D767C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8" creationId="{D300B33D-DD6C-47E2-9B04-5CC09A2BE48F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9" creationId="{1ABD71E4-A7DE-4A6E-87E7-2AB79B1631E5}"/>
          </ac:picMkLst>
        </pc:picChg>
      </pc:sldChg>
      <pc:sldChg chg="del">
        <pc:chgData name="Rhode, Sebastian" userId="92697248-5a72-441a-b62b-c036eb53aac3" providerId="ADAL" clId="{8B302FFA-01EA-45EC-8C3F-4E19BBE92AD4}" dt="2022-04-22T12:05:04.639" v="1414" actId="47"/>
        <pc:sldMkLst>
          <pc:docMk/>
          <pc:sldMk cId="1381009698" sldId="1944"/>
        </pc:sldMkLst>
      </pc:sldChg>
      <pc:sldChg chg="del">
        <pc:chgData name="Rhode, Sebastian" userId="92697248-5a72-441a-b62b-c036eb53aac3" providerId="ADAL" clId="{8B302FFA-01EA-45EC-8C3F-4E19BBE92AD4}" dt="2022-04-20T12:45:28.744" v="143" actId="47"/>
        <pc:sldMkLst>
          <pc:docMk/>
          <pc:sldMk cId="2702697724" sldId="1945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2280882269" sldId="7177"/>
        </pc:sldMkLst>
      </pc:sldChg>
      <pc:sldChg chg="modSp add mod ord modNotesTx">
        <pc:chgData name="Rhode, Sebastian" userId="92697248-5a72-441a-b62b-c036eb53aac3" providerId="ADAL" clId="{8B302FFA-01EA-45EC-8C3F-4E19BBE92AD4}" dt="2022-04-26T08:15:16.461" v="35684" actId="313"/>
        <pc:sldMkLst>
          <pc:docMk/>
          <pc:sldMk cId="2108669645" sldId="7276"/>
        </pc:sldMkLst>
        <pc:spChg chg="mod">
          <ac:chgData name="Rhode, Sebastian" userId="92697248-5a72-441a-b62b-c036eb53aac3" providerId="ADAL" clId="{8B302FFA-01EA-45EC-8C3F-4E19BBE92AD4}" dt="2022-04-22T15:20:07.680" v="5943" actId="115"/>
          <ac:spMkLst>
            <pc:docMk/>
            <pc:sldMk cId="2108669645" sldId="7276"/>
            <ac:spMk id="3" creationId="{0FD50A1F-3794-42DB-BEAF-A910741E2E78}"/>
          </ac:spMkLst>
        </pc:spChg>
      </pc:sldChg>
      <pc:sldChg chg="add del">
        <pc:chgData name="Rhode, Sebastian" userId="92697248-5a72-441a-b62b-c036eb53aac3" providerId="ADAL" clId="{8B302FFA-01EA-45EC-8C3F-4E19BBE92AD4}" dt="2022-04-20T13:03:53.328" v="166" actId="47"/>
        <pc:sldMkLst>
          <pc:docMk/>
          <pc:sldMk cId="4268901126" sldId="7277"/>
        </pc:sldMkLst>
      </pc:sldChg>
      <pc:sldChg chg="addSp delSp modSp add mod ord modClrScheme chgLayout modNotesTx">
        <pc:chgData name="Rhode, Sebastian" userId="92697248-5a72-441a-b62b-c036eb53aac3" providerId="ADAL" clId="{8B302FFA-01EA-45EC-8C3F-4E19BBE92AD4}" dt="2022-04-26T12:57:06.210" v="35714"/>
        <pc:sldMkLst>
          <pc:docMk/>
          <pc:sldMk cId="2454462610" sldId="7279"/>
        </pc:sldMkLst>
        <pc:spChg chg="add del mod ord">
          <ac:chgData name="Rhode, Sebastian" userId="92697248-5a72-441a-b62b-c036eb53aac3" providerId="ADAL" clId="{8B302FFA-01EA-45EC-8C3F-4E19BBE92AD4}" dt="2022-04-22T14:57:42.282" v="4644" actId="478"/>
          <ac:spMkLst>
            <pc:docMk/>
            <pc:sldMk cId="2454462610" sldId="7279"/>
            <ac:spMk id="2" creationId="{32C5053F-5E09-4F52-A765-AA5B0721CE17}"/>
          </ac:spMkLst>
        </pc:spChg>
        <pc:spChg chg="mod">
          <ac:chgData name="Rhode, Sebastian" userId="92697248-5a72-441a-b62b-c036eb53aac3" providerId="ADAL" clId="{8B302FFA-01EA-45EC-8C3F-4E19BBE92AD4}" dt="2022-04-22T15:16:11.502" v="5858" actId="20577"/>
          <ac:spMkLst>
            <pc:docMk/>
            <pc:sldMk cId="2454462610" sldId="7279"/>
            <ac:spMk id="7" creationId="{F96348CA-E8D6-4A41-A1FC-AC6AC86789FB}"/>
          </ac:spMkLst>
        </pc:spChg>
        <pc:spChg chg="mod ord">
          <ac:chgData name="Rhode, Sebastian" userId="92697248-5a72-441a-b62b-c036eb53aac3" providerId="ADAL" clId="{8B302FFA-01EA-45EC-8C3F-4E19BBE92AD4}" dt="2022-04-25T07:29:05.071" v="13440" actId="113"/>
          <ac:spMkLst>
            <pc:docMk/>
            <pc:sldMk cId="2454462610" sldId="7279"/>
            <ac:spMk id="8" creationId="{EF314A5E-6A76-47EE-872F-C73EB09E24C2}"/>
          </ac:spMkLst>
        </pc:spChg>
        <pc:picChg chg="mod">
          <ac:chgData name="Rhode, Sebastian" userId="92697248-5a72-441a-b62b-c036eb53aac3" providerId="ADAL" clId="{8B302FFA-01EA-45EC-8C3F-4E19BBE92AD4}" dt="2022-04-25T07:28:49.405" v="13430" actId="1036"/>
          <ac:picMkLst>
            <pc:docMk/>
            <pc:sldMk cId="2454462610" sldId="7279"/>
            <ac:picMk id="3" creationId="{1924B466-F640-481F-B16C-266FAD7F70C8}"/>
          </ac:picMkLst>
        </pc:picChg>
      </pc:sldChg>
      <pc:sldChg chg="modSp add del mod ord">
        <pc:chgData name="Rhode, Sebastian" userId="92697248-5a72-441a-b62b-c036eb53aac3" providerId="ADAL" clId="{8B302FFA-01EA-45EC-8C3F-4E19BBE92AD4}" dt="2022-04-25T07:29:11.162" v="13441" actId="47"/>
        <pc:sldMkLst>
          <pc:docMk/>
          <pc:sldMk cId="1206624977" sldId="7280"/>
        </pc:sldMkLst>
        <pc:spChg chg="mod">
          <ac:chgData name="Rhode, Sebastian" userId="92697248-5a72-441a-b62b-c036eb53aac3" providerId="ADAL" clId="{8B302FFA-01EA-45EC-8C3F-4E19BBE92AD4}" dt="2022-04-22T14:59:22.163" v="4709" actId="20577"/>
          <ac:spMkLst>
            <pc:docMk/>
            <pc:sldMk cId="1206624977" sldId="7280"/>
            <ac:spMk id="8" creationId="{FBD631C4-B727-4475-8EC8-ABB4EF10C3BE}"/>
          </ac:spMkLst>
        </pc:spChg>
      </pc:sldChg>
      <pc:sldChg chg="modSp mod modNotesTx">
        <pc:chgData name="Rhode, Sebastian" userId="92697248-5a72-441a-b62b-c036eb53aac3" providerId="ADAL" clId="{8B302FFA-01EA-45EC-8C3F-4E19BBE92AD4}" dt="2022-04-26T07:36:46.585" v="33681" actId="6549"/>
        <pc:sldMkLst>
          <pc:docMk/>
          <pc:sldMk cId="1612466798" sldId="7282"/>
        </pc:sldMkLst>
        <pc:spChg chg="mod">
          <ac:chgData name="Rhode, Sebastian" userId="92697248-5a72-441a-b62b-c036eb53aac3" providerId="ADAL" clId="{8B302FFA-01EA-45EC-8C3F-4E19BBE92AD4}" dt="2022-04-25T13:45:02.114" v="22449" actId="313"/>
          <ac:spMkLst>
            <pc:docMk/>
            <pc:sldMk cId="1612466798" sldId="7282"/>
            <ac:spMk id="2" creationId="{C197E2E1-81A7-45B5-8AA9-D52CC2D2E2C5}"/>
          </ac:spMkLst>
        </pc:spChg>
      </pc:sldChg>
      <pc:sldChg chg="del">
        <pc:chgData name="Rhode, Sebastian" userId="92697248-5a72-441a-b62b-c036eb53aac3" providerId="ADAL" clId="{8B302FFA-01EA-45EC-8C3F-4E19BBE92AD4}" dt="2022-04-22T13:55:33.645" v="1861" actId="47"/>
        <pc:sldMkLst>
          <pc:docMk/>
          <pc:sldMk cId="781708554" sldId="7283"/>
        </pc:sldMkLst>
      </pc:sldChg>
      <pc:sldChg chg="modSp mod ord">
        <pc:chgData name="Rhode, Sebastian" userId="92697248-5a72-441a-b62b-c036eb53aac3" providerId="ADAL" clId="{8B302FFA-01EA-45EC-8C3F-4E19BBE92AD4}" dt="2022-04-25T07:27:27.244" v="13410"/>
        <pc:sldMkLst>
          <pc:docMk/>
          <pc:sldMk cId="1660046832" sldId="7284"/>
        </pc:sldMkLst>
        <pc:spChg chg="mod">
          <ac:chgData name="Rhode, Sebastian" userId="92697248-5a72-441a-b62b-c036eb53aac3" providerId="ADAL" clId="{8B302FFA-01EA-45EC-8C3F-4E19BBE92AD4}" dt="2022-04-22T14:13:42.504" v="2490" actId="6549"/>
          <ac:spMkLst>
            <pc:docMk/>
            <pc:sldMk cId="1660046832" sldId="7284"/>
            <ac:spMk id="10" creationId="{93EA334C-582A-4A73-8788-23BF09BE47D2}"/>
          </ac:spMkLst>
        </pc:spChg>
      </pc:sldChg>
      <pc:sldChg chg="del">
        <pc:chgData name="Rhode, Sebastian" userId="92697248-5a72-441a-b62b-c036eb53aac3" providerId="ADAL" clId="{8B302FFA-01EA-45EC-8C3F-4E19BBE92AD4}" dt="2022-04-22T13:55:43.887" v="1862" actId="47"/>
        <pc:sldMkLst>
          <pc:docMk/>
          <pc:sldMk cId="1428732896" sldId="7285"/>
        </pc:sldMkLst>
      </pc:sldChg>
      <pc:sldChg chg="del">
        <pc:chgData name="Rhode, Sebastian" userId="92697248-5a72-441a-b62b-c036eb53aac3" providerId="ADAL" clId="{8B302FFA-01EA-45EC-8C3F-4E19BBE92AD4}" dt="2022-04-20T12:45:46.842" v="144" actId="47"/>
        <pc:sldMkLst>
          <pc:docMk/>
          <pc:sldMk cId="853081212" sldId="7286"/>
        </pc:sldMkLst>
      </pc:sldChg>
      <pc:sldChg chg="delSp modSp mod delAnim modNotesTx">
        <pc:chgData name="Rhode, Sebastian" userId="92697248-5a72-441a-b62b-c036eb53aac3" providerId="ADAL" clId="{8B302FFA-01EA-45EC-8C3F-4E19BBE92AD4}" dt="2022-04-26T07:37:01.598" v="33682" actId="20577"/>
        <pc:sldMkLst>
          <pc:docMk/>
          <pc:sldMk cId="706577693" sldId="7294"/>
        </pc:sldMkLst>
        <pc:spChg chg="mod">
          <ac:chgData name="Rhode, Sebastian" userId="92697248-5a72-441a-b62b-c036eb53aac3" providerId="ADAL" clId="{8B302FFA-01EA-45EC-8C3F-4E19BBE92AD4}" dt="2022-04-22T14:24:36.449" v="2990" actId="313"/>
          <ac:spMkLst>
            <pc:docMk/>
            <pc:sldMk cId="706577693" sldId="7294"/>
            <ac:spMk id="2" creationId="{C197E2E1-81A7-45B5-8AA9-D52CC2D2E2C5}"/>
          </ac:spMkLst>
        </pc:spChg>
        <pc:picChg chg="mod">
          <ac:chgData name="Rhode, Sebastian" userId="92697248-5a72-441a-b62b-c036eb53aac3" providerId="ADAL" clId="{8B302FFA-01EA-45EC-8C3F-4E19BBE92AD4}" dt="2022-04-25T07:24:12.400" v="13101" actId="1035"/>
          <ac:picMkLst>
            <pc:docMk/>
            <pc:sldMk cId="706577693" sldId="7294"/>
            <ac:picMk id="12" creationId="{41352103-D745-44D4-B5EF-FA4530DDB1FA}"/>
          </ac:picMkLst>
        </pc:picChg>
        <pc:picChg chg="del">
          <ac:chgData name="Rhode, Sebastian" userId="92697248-5a72-441a-b62b-c036eb53aac3" providerId="ADAL" clId="{8B302FFA-01EA-45EC-8C3F-4E19BBE92AD4}" dt="2022-04-25T07:22:45.851" v="13040" actId="478"/>
          <ac:picMkLst>
            <pc:docMk/>
            <pc:sldMk cId="706577693" sldId="7294"/>
            <ac:picMk id="14" creationId="{3107D794-E8D3-4C92-87BF-1B7C33E9551C}"/>
          </ac:picMkLst>
        </pc:picChg>
        <pc:picChg chg="del">
          <ac:chgData name="Rhode, Sebastian" userId="92697248-5a72-441a-b62b-c036eb53aac3" providerId="ADAL" clId="{8B302FFA-01EA-45EC-8C3F-4E19BBE92AD4}" dt="2022-04-25T07:22:46.654" v="13041" actId="478"/>
          <ac:picMkLst>
            <pc:docMk/>
            <pc:sldMk cId="706577693" sldId="7294"/>
            <ac:picMk id="16" creationId="{D4EAD602-D3E5-4B87-8AAF-0F2421F601FB}"/>
          </ac:picMkLst>
        </pc:picChg>
        <pc:picChg chg="del">
          <ac:chgData name="Rhode, Sebastian" userId="92697248-5a72-441a-b62b-c036eb53aac3" providerId="ADAL" clId="{8B302FFA-01EA-45EC-8C3F-4E19BBE92AD4}" dt="2022-04-25T07:22:47.287" v="13042" actId="478"/>
          <ac:picMkLst>
            <pc:docMk/>
            <pc:sldMk cId="706577693" sldId="7294"/>
            <ac:picMk id="18" creationId="{D9025BFA-AE67-4E80-9824-2EBC926EC899}"/>
          </ac:picMkLst>
        </pc:picChg>
      </pc:sldChg>
      <pc:sldChg chg="modSp mod modNotesTx">
        <pc:chgData name="Rhode, Sebastian" userId="92697248-5a72-441a-b62b-c036eb53aac3" providerId="ADAL" clId="{8B302FFA-01EA-45EC-8C3F-4E19BBE92AD4}" dt="2022-04-26T13:00:40.957" v="35975" actId="20577"/>
        <pc:sldMkLst>
          <pc:docMk/>
          <pc:sldMk cId="157236825" sldId="7297"/>
        </pc:sldMkLst>
        <pc:spChg chg="mod">
          <ac:chgData name="Rhode, Sebastian" userId="92697248-5a72-441a-b62b-c036eb53aac3" providerId="ADAL" clId="{8B302FFA-01EA-45EC-8C3F-4E19BBE92AD4}" dt="2022-04-22T14:26:26.870" v="3090" actId="20577"/>
          <ac:spMkLst>
            <pc:docMk/>
            <pc:sldMk cId="157236825" sldId="7297"/>
            <ac:spMk id="2" creationId="{B458FC14-AC3D-4CD4-8577-D9389B405407}"/>
          </ac:spMkLst>
        </pc:spChg>
      </pc:sldChg>
      <pc:sldChg chg="del">
        <pc:chgData name="Rhode, Sebastian" userId="92697248-5a72-441a-b62b-c036eb53aac3" providerId="ADAL" clId="{8B302FFA-01EA-45EC-8C3F-4E19BBE92AD4}" dt="2022-04-22T12:47:17.819" v="1431" actId="47"/>
        <pc:sldMkLst>
          <pc:docMk/>
          <pc:sldMk cId="3952620064" sldId="7298"/>
        </pc:sldMkLst>
      </pc:sldChg>
      <pc:sldChg chg="del">
        <pc:chgData name="Rhode, Sebastian" userId="92697248-5a72-441a-b62b-c036eb53aac3" providerId="ADAL" clId="{8B302FFA-01EA-45EC-8C3F-4E19BBE92AD4}" dt="2022-04-22T12:47:25.778" v="1432" actId="47"/>
        <pc:sldMkLst>
          <pc:docMk/>
          <pc:sldMk cId="3862344578" sldId="7299"/>
        </pc:sldMkLst>
      </pc:sldChg>
      <pc:sldChg chg="del">
        <pc:chgData name="Rhode, Sebastian" userId="92697248-5a72-441a-b62b-c036eb53aac3" providerId="ADAL" clId="{8B302FFA-01EA-45EC-8C3F-4E19BBE92AD4}" dt="2022-04-22T12:47:09.924" v="1429" actId="47"/>
        <pc:sldMkLst>
          <pc:docMk/>
          <pc:sldMk cId="405777148" sldId="7300"/>
        </pc:sldMkLst>
      </pc:sldChg>
      <pc:sldChg chg="del">
        <pc:chgData name="Rhode, Sebastian" userId="92697248-5a72-441a-b62b-c036eb53aac3" providerId="ADAL" clId="{8B302FFA-01EA-45EC-8C3F-4E19BBE92AD4}" dt="2022-04-22T12:47:12.331" v="1430" actId="47"/>
        <pc:sldMkLst>
          <pc:docMk/>
          <pc:sldMk cId="2153348416" sldId="7301"/>
        </pc:sldMkLst>
      </pc:sldChg>
      <pc:sldChg chg="modSp mod modNotesTx">
        <pc:chgData name="Rhode, Sebastian" userId="92697248-5a72-441a-b62b-c036eb53aac3" providerId="ADAL" clId="{8B302FFA-01EA-45EC-8C3F-4E19BBE92AD4}" dt="2022-04-26T12:59:42.437" v="35801" actId="20577"/>
        <pc:sldMkLst>
          <pc:docMk/>
          <pc:sldMk cId="2698995414" sldId="7302"/>
        </pc:sldMkLst>
        <pc:spChg chg="mod">
          <ac:chgData name="Rhode, Sebastian" userId="92697248-5a72-441a-b62b-c036eb53aac3" providerId="ADAL" clId="{8B302FFA-01EA-45EC-8C3F-4E19BBE92AD4}" dt="2022-04-22T15:14:23.231" v="5831" actId="6549"/>
          <ac:spMkLst>
            <pc:docMk/>
            <pc:sldMk cId="2698995414" sldId="7302"/>
            <ac:spMk id="2" creationId="{167A7D10-5B18-4056-BCFC-7A86EC099D59}"/>
          </ac:spMkLst>
        </pc:spChg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633752352" sldId="7303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387941677" sldId="7304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550735153" sldId="7305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21504713" sldId="7306"/>
        </pc:sldMkLst>
      </pc:sldChg>
      <pc:sldChg chg="del">
        <pc:chgData name="Rhode, Sebastian" userId="92697248-5a72-441a-b62b-c036eb53aac3" providerId="ADAL" clId="{8B302FFA-01EA-45EC-8C3F-4E19BBE92AD4}" dt="2022-04-22T12:06:08.471" v="1421" actId="47"/>
        <pc:sldMkLst>
          <pc:docMk/>
          <pc:sldMk cId="2028997302" sldId="7307"/>
        </pc:sldMkLst>
      </pc:sldChg>
      <pc:sldChg chg="del">
        <pc:chgData name="Rhode, Sebastian" userId="92697248-5a72-441a-b62b-c036eb53aac3" providerId="ADAL" clId="{8B302FFA-01EA-45EC-8C3F-4E19BBE92AD4}" dt="2022-04-22T12:06:09.601" v="1422" actId="47"/>
        <pc:sldMkLst>
          <pc:docMk/>
          <pc:sldMk cId="1061384741" sldId="7308"/>
        </pc:sldMkLst>
      </pc:sldChg>
      <pc:sldChg chg="modSp mod ord modNotesTx">
        <pc:chgData name="Rhode, Sebastian" userId="92697248-5a72-441a-b62b-c036eb53aac3" providerId="ADAL" clId="{8B302FFA-01EA-45EC-8C3F-4E19BBE92AD4}" dt="2022-04-26T06:49:19.552" v="30906"/>
        <pc:sldMkLst>
          <pc:docMk/>
          <pc:sldMk cId="3812355261" sldId="7309"/>
        </pc:sldMkLst>
        <pc:spChg chg="mod">
          <ac:chgData name="Rhode, Sebastian" userId="92697248-5a72-441a-b62b-c036eb53aac3" providerId="ADAL" clId="{8B302FFA-01EA-45EC-8C3F-4E19BBE92AD4}" dt="2022-04-23T17:21:38.054" v="11790" actId="20577"/>
          <ac:spMkLst>
            <pc:docMk/>
            <pc:sldMk cId="3812355261" sldId="7309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3T17:32:18.496" v="12676" actId="20577"/>
          <ac:spMkLst>
            <pc:docMk/>
            <pc:sldMk cId="3812355261" sldId="7309"/>
            <ac:spMk id="14" creationId="{3412F8F6-6D60-4877-B38D-D0DC163533DA}"/>
          </ac:spMkLst>
        </pc:spChg>
      </pc:sldChg>
      <pc:sldChg chg="del">
        <pc:chgData name="Rhode, Sebastian" userId="92697248-5a72-441a-b62b-c036eb53aac3" providerId="ADAL" clId="{8B302FFA-01EA-45EC-8C3F-4E19BBE92AD4}" dt="2022-04-22T13:55:18.841" v="1859" actId="47"/>
        <pc:sldMkLst>
          <pc:docMk/>
          <pc:sldMk cId="1772539705" sldId="2147472191"/>
        </pc:sldMkLst>
      </pc:sldChg>
      <pc:sldChg chg="del">
        <pc:chgData name="Rhode, Sebastian" userId="92697248-5a72-441a-b62b-c036eb53aac3" providerId="ADAL" clId="{8B302FFA-01EA-45EC-8C3F-4E19BBE92AD4}" dt="2022-04-21T06:36:01.202" v="600" actId="47"/>
        <pc:sldMkLst>
          <pc:docMk/>
          <pc:sldMk cId="678324599" sldId="2147472192"/>
        </pc:sldMkLst>
      </pc:sldChg>
      <pc:sldChg chg="addSp delSp modSp mod chgLayout modNotesTx">
        <pc:chgData name="Rhode, Sebastian" userId="92697248-5a72-441a-b62b-c036eb53aac3" providerId="ADAL" clId="{8B302FFA-01EA-45EC-8C3F-4E19BBE92AD4}" dt="2022-04-26T06:21:21.073" v="28653" actId="20577"/>
        <pc:sldMkLst>
          <pc:docMk/>
          <pc:sldMk cId="1931786703" sldId="2147472193"/>
        </pc:sldMkLst>
        <pc:spChg chg="add mod ord">
          <ac:chgData name="Rhode, Sebastian" userId="92697248-5a72-441a-b62b-c036eb53aac3" providerId="ADAL" clId="{8B302FFA-01EA-45EC-8C3F-4E19BBE92AD4}" dt="2022-04-22T12:49:15.044" v="1470" actId="20577"/>
          <ac:spMkLst>
            <pc:docMk/>
            <pc:sldMk cId="1931786703" sldId="2147472193"/>
            <ac:spMk id="2" creationId="{39B5DEC9-E64E-4B6D-B5B8-EF83DF7746BA}"/>
          </ac:spMkLst>
        </pc:spChg>
        <pc:spChg chg="add mod ord">
          <ac:chgData name="Rhode, Sebastian" userId="92697248-5a72-441a-b62b-c036eb53aac3" providerId="ADAL" clId="{8B302FFA-01EA-45EC-8C3F-4E19BBE92AD4}" dt="2022-04-22T12:49:00.362" v="1437" actId="700"/>
          <ac:spMkLst>
            <pc:docMk/>
            <pc:sldMk cId="1931786703" sldId="2147472193"/>
            <ac:spMk id="3" creationId="{50595DF3-E637-4118-ADAC-572B93FF7542}"/>
          </ac:spMkLst>
        </pc:spChg>
        <pc:spChg chg="del mod">
          <ac:chgData name="Rhode, Sebastian" userId="92697248-5a72-441a-b62b-c036eb53aac3" providerId="ADAL" clId="{8B302FFA-01EA-45EC-8C3F-4E19BBE92AD4}" dt="2022-04-21T06:40:38.760" v="759" actId="478"/>
          <ac:spMkLst>
            <pc:docMk/>
            <pc:sldMk cId="1931786703" sldId="2147472193"/>
            <ac:spMk id="5" creationId="{D4506CAA-A3C9-4AD4-9579-F149289D1CFE}"/>
          </ac:spMkLst>
        </pc:spChg>
        <pc:spChg chg="del mod">
          <ac:chgData name="Rhode, Sebastian" userId="92697248-5a72-441a-b62b-c036eb53aac3" providerId="ADAL" clId="{8B302FFA-01EA-45EC-8C3F-4E19BBE92AD4}" dt="2022-04-21T06:40:36.359" v="758" actId="478"/>
          <ac:spMkLst>
            <pc:docMk/>
            <pc:sldMk cId="1931786703" sldId="2147472193"/>
            <ac:spMk id="6" creationId="{63EB38AE-D68B-4FFA-AAB0-077EA3004A6F}"/>
          </ac:spMkLst>
        </pc:spChg>
        <pc:spChg chg="mod">
          <ac:chgData name="Rhode, Sebastian" userId="92697248-5a72-441a-b62b-c036eb53aac3" providerId="ADAL" clId="{8B302FFA-01EA-45EC-8C3F-4E19BBE92AD4}" dt="2022-04-26T06:12:55.085" v="28130" actId="1035"/>
          <ac:spMkLst>
            <pc:docMk/>
            <pc:sldMk cId="1931786703" sldId="2147472193"/>
            <ac:spMk id="7" creationId="{BE3A85D3-8E36-4FE1-A00D-AFCEC11BD2D1}"/>
          </ac:spMkLst>
        </pc:spChg>
      </pc:sldChg>
      <pc:sldChg chg="modSp mod ord">
        <pc:chgData name="Rhode, Sebastian" userId="92697248-5a72-441a-b62b-c036eb53aac3" providerId="ADAL" clId="{8B302FFA-01EA-45EC-8C3F-4E19BBE92AD4}" dt="2022-04-25T13:35:49.453" v="21373"/>
        <pc:sldMkLst>
          <pc:docMk/>
          <pc:sldMk cId="1247156253" sldId="2147472194"/>
        </pc:sldMkLst>
        <pc:spChg chg="mod">
          <ac:chgData name="Rhode, Sebastian" userId="92697248-5a72-441a-b62b-c036eb53aac3" providerId="ADAL" clId="{8B302FFA-01EA-45EC-8C3F-4E19BBE92AD4}" dt="2022-04-22T14:46:13.522" v="3742" actId="113"/>
          <ac:spMkLst>
            <pc:docMk/>
            <pc:sldMk cId="1247156253" sldId="2147472194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2T14:12:05.471" v="2447" actId="20577"/>
          <ac:spMkLst>
            <pc:docMk/>
            <pc:sldMk cId="1247156253" sldId="2147472194"/>
            <ac:spMk id="37" creationId="{C04CAB76-7106-4CD1-81ED-994B6E8A99A7}"/>
          </ac:spMkLst>
        </pc:spChg>
      </pc:sldChg>
      <pc:sldChg chg="ord">
        <pc:chgData name="Rhode, Sebastian" userId="92697248-5a72-441a-b62b-c036eb53aac3" providerId="ADAL" clId="{8B302FFA-01EA-45EC-8C3F-4E19BBE92AD4}" dt="2022-04-25T07:27:27.244" v="13410"/>
        <pc:sldMkLst>
          <pc:docMk/>
          <pc:sldMk cId="1610010850" sldId="2147472195"/>
        </pc:sldMkLst>
      </pc:sldChg>
      <pc:sldChg chg="modSp mod ord">
        <pc:chgData name="Rhode, Sebastian" userId="92697248-5a72-441a-b62b-c036eb53aac3" providerId="ADAL" clId="{8B302FFA-01EA-45EC-8C3F-4E19BBE92AD4}" dt="2022-04-25T07:30:00.016" v="13450"/>
        <pc:sldMkLst>
          <pc:docMk/>
          <pc:sldMk cId="2239853023" sldId="2147472196"/>
        </pc:sldMkLst>
        <pc:spChg chg="mod">
          <ac:chgData name="Rhode, Sebastian" userId="92697248-5a72-441a-b62b-c036eb53aac3" providerId="ADAL" clId="{8B302FFA-01EA-45EC-8C3F-4E19BBE92AD4}" dt="2022-04-22T15:15:10.711" v="5832" actId="115"/>
          <ac:spMkLst>
            <pc:docMk/>
            <pc:sldMk cId="2239853023" sldId="2147472196"/>
            <ac:spMk id="2" creationId="{B458FC14-AC3D-4CD4-8577-D9389B405407}"/>
          </ac:spMkLst>
        </pc:spChg>
        <pc:picChg chg="mod">
          <ac:chgData name="Rhode, Sebastian" userId="92697248-5a72-441a-b62b-c036eb53aac3" providerId="ADAL" clId="{8B302FFA-01EA-45EC-8C3F-4E19BBE92AD4}" dt="2022-04-22T15:15:20.766" v="5846" actId="1038"/>
          <ac:picMkLst>
            <pc:docMk/>
            <pc:sldMk cId="2239853023" sldId="2147472196"/>
            <ac:picMk id="5" creationId="{869EF7DA-7A1A-4A47-B3C9-E57AA5FCEDA8}"/>
          </ac:picMkLst>
        </pc:picChg>
      </pc:sldChg>
      <pc:sldChg chg="add del ord">
        <pc:chgData name="Rhode, Sebastian" userId="92697248-5a72-441a-b62b-c036eb53aac3" providerId="ADAL" clId="{8B302FFA-01EA-45EC-8C3F-4E19BBE92AD4}" dt="2022-04-22T13:53:47.778" v="1857" actId="47"/>
        <pc:sldMkLst>
          <pc:docMk/>
          <pc:sldMk cId="223485175" sldId="2147472197"/>
        </pc:sldMkLst>
      </pc:sldChg>
      <pc:sldChg chg="add del ord">
        <pc:chgData name="Rhode, Sebastian" userId="92697248-5a72-441a-b62b-c036eb53aac3" providerId="ADAL" clId="{8B302FFA-01EA-45EC-8C3F-4E19BBE92AD4}" dt="2022-04-22T13:53:43.617" v="1856" actId="47"/>
        <pc:sldMkLst>
          <pc:docMk/>
          <pc:sldMk cId="3367520813" sldId="2147472198"/>
        </pc:sldMkLst>
      </pc:sldChg>
      <pc:sldChg chg="add del ord">
        <pc:chgData name="Rhode, Sebastian" userId="92697248-5a72-441a-b62b-c036eb53aac3" providerId="ADAL" clId="{8B302FFA-01EA-45EC-8C3F-4E19BBE92AD4}" dt="2022-04-22T13:53:05.916" v="1827" actId="47"/>
        <pc:sldMkLst>
          <pc:docMk/>
          <pc:sldMk cId="3122427277" sldId="2147472199"/>
        </pc:sldMkLst>
      </pc:sldChg>
      <pc:sldChg chg="add del ord">
        <pc:chgData name="Rhode, Sebastian" userId="92697248-5a72-441a-b62b-c036eb53aac3" providerId="ADAL" clId="{8B302FFA-01EA-45EC-8C3F-4E19BBE92AD4}" dt="2022-04-22T13:53:08.723" v="1828" actId="47"/>
        <pc:sldMkLst>
          <pc:docMk/>
          <pc:sldMk cId="3163884225" sldId="2147472200"/>
        </pc:sldMkLst>
      </pc:sldChg>
      <pc:sldChg chg="add del ord">
        <pc:chgData name="Rhode, Sebastian" userId="92697248-5a72-441a-b62b-c036eb53aac3" providerId="ADAL" clId="{8B302FFA-01EA-45EC-8C3F-4E19BBE92AD4}" dt="2022-04-22T13:53:11.290" v="1829" actId="47"/>
        <pc:sldMkLst>
          <pc:docMk/>
          <pc:sldMk cId="3550381808" sldId="2147472201"/>
        </pc:sldMkLst>
      </pc:sldChg>
      <pc:sldChg chg="add del">
        <pc:chgData name="Rhode, Sebastian" userId="92697248-5a72-441a-b62b-c036eb53aac3" providerId="ADAL" clId="{8B302FFA-01EA-45EC-8C3F-4E19BBE92AD4}" dt="2022-04-22T14:17:13.910" v="2591" actId="18676"/>
        <pc:sldMkLst>
          <pc:docMk/>
          <pc:sldMk cId="2083509500" sldId="2147472202"/>
        </pc:sldMkLst>
      </pc:sldChg>
      <pc:sldChg chg="add del">
        <pc:chgData name="Rhode, Sebastian" userId="92697248-5a72-441a-b62b-c036eb53aac3" providerId="ADAL" clId="{8B302FFA-01EA-45EC-8C3F-4E19BBE92AD4}" dt="2022-04-22T14:17:13.910" v="2591" actId="18676"/>
        <pc:sldMkLst>
          <pc:docMk/>
          <pc:sldMk cId="3432299396" sldId="2147472203"/>
        </pc:sldMkLst>
      </pc:sldChg>
      <pc:sldChg chg="addSp modSp new del mod">
        <pc:chgData name="Rhode, Sebastian" userId="92697248-5a72-441a-b62b-c036eb53aac3" providerId="ADAL" clId="{8B302FFA-01EA-45EC-8C3F-4E19BBE92AD4}" dt="2022-04-22T14:16:45.590" v="2590" actId="18676"/>
        <pc:sldMkLst>
          <pc:docMk/>
          <pc:sldMk cId="458333133" sldId="2147472204"/>
        </pc:sldMkLst>
        <pc:picChg chg="add mod">
          <ac:chgData name="Rhode, Sebastian" userId="92697248-5a72-441a-b62b-c036eb53aac3" providerId="ADAL" clId="{8B302FFA-01EA-45EC-8C3F-4E19BBE92AD4}" dt="2022-04-20T13:24:36.807" v="194" actId="1076"/>
          <ac:picMkLst>
            <pc:docMk/>
            <pc:sldMk cId="458333133" sldId="2147472204"/>
            <ac:picMk id="8" creationId="{506A0C94-1A2E-4299-8439-8015FE30FD6D}"/>
          </ac:picMkLst>
        </pc:picChg>
      </pc:sldChg>
      <pc:sldChg chg="modSp add del mod">
        <pc:chgData name="Rhode, Sebastian" userId="92697248-5a72-441a-b62b-c036eb53aac3" providerId="ADAL" clId="{8B302FFA-01EA-45EC-8C3F-4E19BBE92AD4}" dt="2022-04-22T14:16:45.590" v="2590" actId="18676"/>
        <pc:sldMkLst>
          <pc:docMk/>
          <pc:sldMk cId="1330450312" sldId="2147472205"/>
        </pc:sldMkLst>
        <pc:picChg chg="mod">
          <ac:chgData name="Rhode, Sebastian" userId="92697248-5a72-441a-b62b-c036eb53aac3" providerId="ADAL" clId="{8B302FFA-01EA-45EC-8C3F-4E19BBE92AD4}" dt="2022-04-20T13:26:31.805" v="196" actId="14826"/>
          <ac:picMkLst>
            <pc:docMk/>
            <pc:sldMk cId="1330450312" sldId="2147472205"/>
            <ac:picMk id="8" creationId="{506A0C94-1A2E-4299-8439-8015FE30FD6D}"/>
          </ac:picMkLst>
        </pc:picChg>
      </pc:sldChg>
      <pc:sldChg chg="modSp add mod modNotesTx">
        <pc:chgData name="Rhode, Sebastian" userId="92697248-5a72-441a-b62b-c036eb53aac3" providerId="ADAL" clId="{8B302FFA-01EA-45EC-8C3F-4E19BBE92AD4}" dt="2022-04-26T07:25:23.929" v="32913" actId="20577"/>
        <pc:sldMkLst>
          <pc:docMk/>
          <pc:sldMk cId="288245999" sldId="2147472206"/>
        </pc:sldMkLst>
        <pc:spChg chg="mod">
          <ac:chgData name="Rhode, Sebastian" userId="92697248-5a72-441a-b62b-c036eb53aac3" providerId="ADAL" clId="{8B302FFA-01EA-45EC-8C3F-4E19BBE92AD4}" dt="2022-04-22T14:45:55.873" v="3736" actId="113"/>
          <ac:spMkLst>
            <pc:docMk/>
            <pc:sldMk cId="288245999" sldId="2147472206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2T14:55:41.309" v="4623" actId="5793"/>
          <ac:spMkLst>
            <pc:docMk/>
            <pc:sldMk cId="288245999" sldId="2147472206"/>
            <ac:spMk id="7" creationId="{F96348CA-E8D6-4A41-A1FC-AC6AC86789FB}"/>
          </ac:spMkLst>
        </pc:spChg>
        <pc:picChg chg="mod">
          <ac:chgData name="Rhode, Sebastian" userId="92697248-5a72-441a-b62b-c036eb53aac3" providerId="ADAL" clId="{8B302FFA-01EA-45EC-8C3F-4E19BBE92AD4}" dt="2022-04-22T14:42:25.465" v="3567" actId="1038"/>
          <ac:picMkLst>
            <pc:docMk/>
            <pc:sldMk cId="288245999" sldId="2147472206"/>
            <ac:picMk id="5" creationId="{54B62E9A-A486-4991-92BC-195402D64755}"/>
          </ac:picMkLst>
        </pc:picChg>
      </pc:sldChg>
      <pc:sldChg chg="add del">
        <pc:chgData name="Rhode, Sebastian" userId="92697248-5a72-441a-b62b-c036eb53aac3" providerId="ADAL" clId="{8B302FFA-01EA-45EC-8C3F-4E19BBE92AD4}" dt="2022-04-20T15:04:11.163" v="200" actId="47"/>
        <pc:sldMkLst>
          <pc:docMk/>
          <pc:sldMk cId="2807793503" sldId="2147472206"/>
        </pc:sldMkLst>
      </pc:sldChg>
      <pc:sldChg chg="modSp add mod ord modNotesTx">
        <pc:chgData name="Rhode, Sebastian" userId="92697248-5a72-441a-b62b-c036eb53aac3" providerId="ADAL" clId="{8B302FFA-01EA-45EC-8C3F-4E19BBE92AD4}" dt="2022-04-26T07:28:00.439" v="33203" actId="20577"/>
        <pc:sldMkLst>
          <pc:docMk/>
          <pc:sldMk cId="957785836" sldId="2147472207"/>
        </pc:sldMkLst>
        <pc:spChg chg="mod">
          <ac:chgData name="Rhode, Sebastian" userId="92697248-5a72-441a-b62b-c036eb53aac3" providerId="ADAL" clId="{8B302FFA-01EA-45EC-8C3F-4E19BBE92AD4}" dt="2022-04-22T14:56:12.323" v="4636" actId="20577"/>
          <ac:spMkLst>
            <pc:docMk/>
            <pc:sldMk cId="957785836" sldId="2147472207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5T12:18:44.115" v="19718" actId="20577"/>
          <ac:spMkLst>
            <pc:docMk/>
            <pc:sldMk cId="957785836" sldId="2147472207"/>
            <ac:spMk id="7" creationId="{F96348CA-E8D6-4A41-A1FC-AC6AC86789FB}"/>
          </ac:spMkLst>
        </pc:spChg>
        <pc:picChg chg="mod">
          <ac:chgData name="Rhode, Sebastian" userId="92697248-5a72-441a-b62b-c036eb53aac3" providerId="ADAL" clId="{8B302FFA-01EA-45EC-8C3F-4E19BBE92AD4}" dt="2022-04-22T14:42:31.377" v="3580" actId="1037"/>
          <ac:picMkLst>
            <pc:docMk/>
            <pc:sldMk cId="957785836" sldId="2147472207"/>
            <ac:picMk id="5" creationId="{54B62E9A-A486-4991-92BC-195402D64755}"/>
          </ac:picMkLst>
        </pc:picChg>
      </pc:sldChg>
      <pc:sldChg chg="add del">
        <pc:chgData name="Rhode, Sebastian" userId="92697248-5a72-441a-b62b-c036eb53aac3" providerId="ADAL" clId="{8B302FFA-01EA-45EC-8C3F-4E19BBE92AD4}" dt="2022-04-20T15:04:16.540" v="201" actId="47"/>
        <pc:sldMkLst>
          <pc:docMk/>
          <pc:sldMk cId="2794711583" sldId="2147472207"/>
        </pc:sldMkLst>
      </pc:sldChg>
      <pc:sldChg chg="addSp modSp add mod ord chgLayout modNotesTx">
        <pc:chgData name="Rhode, Sebastian" userId="92697248-5a72-441a-b62b-c036eb53aac3" providerId="ADAL" clId="{8B302FFA-01EA-45EC-8C3F-4E19BBE92AD4}" dt="2022-04-26T06:54:04.083" v="31083"/>
        <pc:sldMkLst>
          <pc:docMk/>
          <pc:sldMk cId="919119841" sldId="2147472208"/>
        </pc:sldMkLst>
        <pc:spChg chg="add mod ord">
          <ac:chgData name="Rhode, Sebastian" userId="92697248-5a72-441a-b62b-c036eb53aac3" providerId="ADAL" clId="{8B302FFA-01EA-45EC-8C3F-4E19BBE92AD4}" dt="2022-04-26T06:52:50.481" v="31018" actId="20577"/>
          <ac:spMkLst>
            <pc:docMk/>
            <pc:sldMk cId="919119841" sldId="2147472208"/>
            <ac:spMk id="2" creationId="{893928D4-ECEB-4490-811F-6DE5F1436743}"/>
          </ac:spMkLst>
        </pc:spChg>
        <pc:spChg chg="add mod ord">
          <ac:chgData name="Rhode, Sebastian" userId="92697248-5a72-441a-b62b-c036eb53aac3" providerId="ADAL" clId="{8B302FFA-01EA-45EC-8C3F-4E19BBE92AD4}" dt="2022-04-22T12:49:47.180" v="1471" actId="700"/>
          <ac:spMkLst>
            <pc:docMk/>
            <pc:sldMk cId="919119841" sldId="2147472208"/>
            <ac:spMk id="3" creationId="{AE802186-66ED-4414-8E3E-55B038C4DB1F}"/>
          </ac:spMkLst>
        </pc:spChg>
        <pc:spChg chg="mod">
          <ac:chgData name="Rhode, Sebastian" userId="92697248-5a72-441a-b62b-c036eb53aac3" providerId="ADAL" clId="{8B302FFA-01EA-45EC-8C3F-4E19BBE92AD4}" dt="2022-04-26T06:37:07.132" v="29881" actId="20577"/>
          <ac:spMkLst>
            <pc:docMk/>
            <pc:sldMk cId="919119841" sldId="2147472208"/>
            <ac:spMk id="7" creationId="{BE3A85D3-8E36-4FE1-A00D-AFCEC11BD2D1}"/>
          </ac:spMkLst>
        </pc:spChg>
      </pc:sldChg>
      <pc:sldChg chg="addSp delSp modSp add mod chgLayout modNotesTx">
        <pc:chgData name="Rhode, Sebastian" userId="92697248-5a72-441a-b62b-c036eb53aac3" providerId="ADAL" clId="{8B302FFA-01EA-45EC-8C3F-4E19BBE92AD4}" dt="2022-04-26T12:58:08.264" v="35751" actId="20577"/>
        <pc:sldMkLst>
          <pc:docMk/>
          <pc:sldMk cId="2094501361" sldId="2147472209"/>
        </pc:sldMkLst>
        <pc:spChg chg="add mod ord">
          <ac:chgData name="Rhode, Sebastian" userId="92697248-5a72-441a-b62b-c036eb53aac3" providerId="ADAL" clId="{8B302FFA-01EA-45EC-8C3F-4E19BBE92AD4}" dt="2022-04-26T08:07:21.034" v="35337" actId="20577"/>
          <ac:spMkLst>
            <pc:docMk/>
            <pc:sldMk cId="2094501361" sldId="2147472209"/>
            <ac:spMk id="2" creationId="{542C67B4-924B-46E8-8AE4-2C4339825A6A}"/>
          </ac:spMkLst>
        </pc:spChg>
        <pc:spChg chg="add mod ord">
          <ac:chgData name="Rhode, Sebastian" userId="92697248-5a72-441a-b62b-c036eb53aac3" providerId="ADAL" clId="{8B302FFA-01EA-45EC-8C3F-4E19BBE92AD4}" dt="2022-04-22T12:49:58.578" v="1473" actId="700"/>
          <ac:spMkLst>
            <pc:docMk/>
            <pc:sldMk cId="2094501361" sldId="2147472209"/>
            <ac:spMk id="3" creationId="{BAAA2AE3-8AC1-4C4A-9C2D-2A0BD19EDA61}"/>
          </ac:spMkLst>
        </pc:spChg>
        <pc:spChg chg="add mod">
          <ac:chgData name="Rhode, Sebastian" userId="92697248-5a72-441a-b62b-c036eb53aac3" providerId="ADAL" clId="{8B302FFA-01EA-45EC-8C3F-4E19BBE92AD4}" dt="2022-04-26T06:43:40.649" v="30453" actId="1035"/>
          <ac:spMkLst>
            <pc:docMk/>
            <pc:sldMk cId="2094501361" sldId="2147472209"/>
            <ac:spMk id="4" creationId="{F95D7106-2C6E-4B64-A921-E331856FFEB2}"/>
          </ac:spMkLst>
        </pc:spChg>
        <pc:spChg chg="add del">
          <ac:chgData name="Rhode, Sebastian" userId="92697248-5a72-441a-b62b-c036eb53aac3" providerId="ADAL" clId="{8B302FFA-01EA-45EC-8C3F-4E19BBE92AD4}" dt="2022-04-22T12:52:31.370" v="1517" actId="22"/>
          <ac:spMkLst>
            <pc:docMk/>
            <pc:sldMk cId="2094501361" sldId="2147472209"/>
            <ac:spMk id="6" creationId="{3AACC380-E228-40AC-83E9-9B03F10ED55B}"/>
          </ac:spMkLst>
        </pc:spChg>
        <pc:spChg chg="del">
          <ac:chgData name="Rhode, Sebastian" userId="92697248-5a72-441a-b62b-c036eb53aac3" providerId="ADAL" clId="{8B302FFA-01EA-45EC-8C3F-4E19BBE92AD4}" dt="2022-04-22T12:50:53.240" v="1515" actId="478"/>
          <ac:spMkLst>
            <pc:docMk/>
            <pc:sldMk cId="2094501361" sldId="2147472209"/>
            <ac:spMk id="7" creationId="{BE3A85D3-8E36-4FE1-A00D-AFCEC11BD2D1}"/>
          </ac:spMkLst>
        </pc:spChg>
        <pc:spChg chg="add mod">
          <ac:chgData name="Rhode, Sebastian" userId="92697248-5a72-441a-b62b-c036eb53aac3" providerId="ADAL" clId="{8B302FFA-01EA-45EC-8C3F-4E19BBE92AD4}" dt="2022-04-26T06:44:02.788" v="30464" actId="1035"/>
          <ac:spMkLst>
            <pc:docMk/>
            <pc:sldMk cId="2094501361" sldId="2147472209"/>
            <ac:spMk id="9" creationId="{627DEAF4-A48C-4D41-B3F9-C8603AD14CE2}"/>
          </ac:spMkLst>
        </pc:spChg>
        <pc:picChg chg="add mod">
          <ac:chgData name="Rhode, Sebastian" userId="92697248-5a72-441a-b62b-c036eb53aac3" providerId="ADAL" clId="{8B302FFA-01EA-45EC-8C3F-4E19BBE92AD4}" dt="2022-04-26T06:42:26.539" v="30364" actId="1035"/>
          <ac:picMkLst>
            <pc:docMk/>
            <pc:sldMk cId="2094501361" sldId="2147472209"/>
            <ac:picMk id="8" creationId="{AB596E51-BB84-407A-B764-C42C5709DBF0}"/>
          </ac:picMkLst>
        </pc:picChg>
      </pc:sldChg>
      <pc:sldChg chg="modSp add mod modNotesTx">
        <pc:chgData name="Rhode, Sebastian" userId="92697248-5a72-441a-b62b-c036eb53aac3" providerId="ADAL" clId="{8B302FFA-01EA-45EC-8C3F-4E19BBE92AD4}" dt="2022-04-26T07:07:14.111" v="32030" actId="6549"/>
        <pc:sldMkLst>
          <pc:docMk/>
          <pc:sldMk cId="1863279704" sldId="2147472210"/>
        </pc:sldMkLst>
        <pc:spChg chg="mod">
          <ac:chgData name="Rhode, Sebastian" userId="92697248-5a72-441a-b62b-c036eb53aac3" providerId="ADAL" clId="{8B302FFA-01EA-45EC-8C3F-4E19BBE92AD4}" dt="2022-04-25T11:32:18.116" v="15768" actId="20577"/>
          <ac:spMkLst>
            <pc:docMk/>
            <pc:sldMk cId="1863279704" sldId="2147472210"/>
            <ac:spMk id="3" creationId="{0FD50A1F-3794-42DB-BEAF-A910741E2E78}"/>
          </ac:spMkLst>
        </pc:spChg>
        <pc:spChg chg="mod">
          <ac:chgData name="Rhode, Sebastian" userId="92697248-5a72-441a-b62b-c036eb53aac3" providerId="ADAL" clId="{8B302FFA-01EA-45EC-8C3F-4E19BBE92AD4}" dt="2022-04-25T11:30:18.230" v="15608" actId="6549"/>
          <ac:spMkLst>
            <pc:docMk/>
            <pc:sldMk cId="1863279704" sldId="2147472210"/>
            <ac:spMk id="4" creationId="{812D1899-03B7-494C-97E9-C4ED2C4DF3DD}"/>
          </ac:spMkLst>
        </pc:spChg>
      </pc:sldChg>
      <pc:sldChg chg="delSp add del mod">
        <pc:chgData name="Rhode, Sebastian" userId="92697248-5a72-441a-b62b-c036eb53aac3" providerId="ADAL" clId="{8B302FFA-01EA-45EC-8C3F-4E19BBE92AD4}" dt="2022-04-22T14:03:14.714" v="2222" actId="47"/>
        <pc:sldMkLst>
          <pc:docMk/>
          <pc:sldMk cId="3863003055" sldId="2147472210"/>
        </pc:sldMkLst>
        <pc:spChg chg="del">
          <ac:chgData name="Rhode, Sebastian" userId="92697248-5a72-441a-b62b-c036eb53aac3" providerId="ADAL" clId="{8B302FFA-01EA-45EC-8C3F-4E19BBE92AD4}" dt="2022-04-22T14:03:01.891" v="2220" actId="478"/>
          <ac:spMkLst>
            <pc:docMk/>
            <pc:sldMk cId="3863003055" sldId="2147472210"/>
            <ac:spMk id="37" creationId="{C04CAB76-7106-4CD1-81ED-994B6E8A99A7}"/>
          </ac:spMkLst>
        </pc:spChg>
      </pc:sldChg>
      <pc:sldChg chg="modSp add mod modNotesTx">
        <pc:chgData name="Rhode, Sebastian" userId="92697248-5a72-441a-b62b-c036eb53aac3" providerId="ADAL" clId="{8B302FFA-01EA-45EC-8C3F-4E19BBE92AD4}" dt="2022-04-26T07:12:37.958" v="32271" actId="6549"/>
        <pc:sldMkLst>
          <pc:docMk/>
          <pc:sldMk cId="1168039588" sldId="2147472211"/>
        </pc:sldMkLst>
        <pc:spChg chg="mod">
          <ac:chgData name="Rhode, Sebastian" userId="92697248-5a72-441a-b62b-c036eb53aac3" providerId="ADAL" clId="{8B302FFA-01EA-45EC-8C3F-4E19BBE92AD4}" dt="2022-04-25T11:44:45.530" v="17078" actId="20577"/>
          <ac:spMkLst>
            <pc:docMk/>
            <pc:sldMk cId="1168039588" sldId="2147472211"/>
            <ac:spMk id="5" creationId="{3518259F-49E1-4773-8B95-4EB395814DDF}"/>
          </ac:spMkLst>
        </pc:spChg>
        <pc:picChg chg="mod">
          <ac:chgData name="Rhode, Sebastian" userId="92697248-5a72-441a-b62b-c036eb53aac3" providerId="ADAL" clId="{8B302FFA-01EA-45EC-8C3F-4E19BBE92AD4}" dt="2022-04-22T15:01:50.824" v="4749" actId="1076"/>
          <ac:picMkLst>
            <pc:docMk/>
            <pc:sldMk cId="1168039588" sldId="2147472211"/>
            <ac:picMk id="6" creationId="{934DBFB2-F827-49E1-99D2-2A2AE89D8731}"/>
          </ac:picMkLst>
        </pc:picChg>
      </pc:sldChg>
      <pc:sldChg chg="modSp add mod ord modNotesTx">
        <pc:chgData name="Rhode, Sebastian" userId="92697248-5a72-441a-b62b-c036eb53aac3" providerId="ADAL" clId="{8B302FFA-01EA-45EC-8C3F-4E19BBE92AD4}" dt="2022-04-26T07:31:15.777" v="33488" actId="20577"/>
        <pc:sldMkLst>
          <pc:docMk/>
          <pc:sldMk cId="579590479" sldId="2147472212"/>
        </pc:sldMkLst>
        <pc:spChg chg="mod">
          <ac:chgData name="Rhode, Sebastian" userId="92697248-5a72-441a-b62b-c036eb53aac3" providerId="ADAL" clId="{8B302FFA-01EA-45EC-8C3F-4E19BBE92AD4}" dt="2022-04-25T13:38:50.556" v="21695" actId="6549"/>
          <ac:spMkLst>
            <pc:docMk/>
            <pc:sldMk cId="579590479" sldId="2147472212"/>
            <ac:spMk id="3" creationId="{0FD50A1F-3794-42DB-BEAF-A910741E2E78}"/>
          </ac:spMkLst>
        </pc:spChg>
        <pc:spChg chg="mod">
          <ac:chgData name="Rhode, Sebastian" userId="92697248-5a72-441a-b62b-c036eb53aac3" providerId="ADAL" clId="{8B302FFA-01EA-45EC-8C3F-4E19BBE92AD4}" dt="2022-04-22T15:04:54.410" v="4928" actId="21"/>
          <ac:spMkLst>
            <pc:docMk/>
            <pc:sldMk cId="579590479" sldId="2147472212"/>
            <ac:spMk id="4" creationId="{812D1899-03B7-494C-97E9-C4ED2C4DF3DD}"/>
          </ac:spMkLst>
        </pc:spChg>
      </pc:sldChg>
      <pc:sldChg chg="delSp modSp add mod delAnim modAnim modNotesTx">
        <pc:chgData name="Rhode, Sebastian" userId="92697248-5a72-441a-b62b-c036eb53aac3" providerId="ADAL" clId="{8B302FFA-01EA-45EC-8C3F-4E19BBE92AD4}" dt="2022-04-26T12:56:36.987" v="35710"/>
        <pc:sldMkLst>
          <pc:docMk/>
          <pc:sldMk cId="1531507650" sldId="2147472213"/>
        </pc:sldMkLst>
        <pc:spChg chg="mod">
          <ac:chgData name="Rhode, Sebastian" userId="92697248-5a72-441a-b62b-c036eb53aac3" providerId="ADAL" clId="{8B302FFA-01EA-45EC-8C3F-4E19BBE92AD4}" dt="2022-04-25T13:44:06.132" v="22398" actId="113"/>
          <ac:spMkLst>
            <pc:docMk/>
            <pc:sldMk cId="1531507650" sldId="2147472213"/>
            <ac:spMk id="2" creationId="{C197E2E1-81A7-45B5-8AA9-D52CC2D2E2C5}"/>
          </ac:spMkLst>
        </pc:spChg>
        <pc:picChg chg="del">
          <ac:chgData name="Rhode, Sebastian" userId="92697248-5a72-441a-b62b-c036eb53aac3" providerId="ADAL" clId="{8B302FFA-01EA-45EC-8C3F-4E19BBE92AD4}" dt="2022-04-25T07:22:51.230" v="13043" actId="478"/>
          <ac:picMkLst>
            <pc:docMk/>
            <pc:sldMk cId="1531507650" sldId="2147472213"/>
            <ac:picMk id="12" creationId="{41352103-D745-44D4-B5EF-FA4530DDB1FA}"/>
          </ac:picMkLst>
        </pc:picChg>
        <pc:picChg chg="mod">
          <ac:chgData name="Rhode, Sebastian" userId="92697248-5a72-441a-b62b-c036eb53aac3" providerId="ADAL" clId="{8B302FFA-01EA-45EC-8C3F-4E19BBE92AD4}" dt="2022-04-25T07:24:26.557" v="13129" actId="1035"/>
          <ac:picMkLst>
            <pc:docMk/>
            <pc:sldMk cId="1531507650" sldId="2147472213"/>
            <ac:picMk id="14" creationId="{3107D794-E8D3-4C92-87BF-1B7C33E9551C}"/>
          </ac:picMkLst>
        </pc:picChg>
        <pc:picChg chg="del">
          <ac:chgData name="Rhode, Sebastian" userId="92697248-5a72-441a-b62b-c036eb53aac3" providerId="ADAL" clId="{8B302FFA-01EA-45EC-8C3F-4E19BBE92AD4}" dt="2022-04-25T07:22:52.709" v="13044" actId="478"/>
          <ac:picMkLst>
            <pc:docMk/>
            <pc:sldMk cId="1531507650" sldId="2147472213"/>
            <ac:picMk id="16" creationId="{D4EAD602-D3E5-4B87-8AAF-0F2421F601FB}"/>
          </ac:picMkLst>
        </pc:picChg>
        <pc:picChg chg="del">
          <ac:chgData name="Rhode, Sebastian" userId="92697248-5a72-441a-b62b-c036eb53aac3" providerId="ADAL" clId="{8B302FFA-01EA-45EC-8C3F-4E19BBE92AD4}" dt="2022-04-25T07:22:53.480" v="13045" actId="478"/>
          <ac:picMkLst>
            <pc:docMk/>
            <pc:sldMk cId="1531507650" sldId="2147472213"/>
            <ac:picMk id="18" creationId="{D9025BFA-AE67-4E80-9824-2EBC926EC899}"/>
          </ac:picMkLst>
        </pc:picChg>
      </pc:sldChg>
      <pc:sldChg chg="delSp modSp add mod delAnim modAnim modNotesTx">
        <pc:chgData name="Rhode, Sebastian" userId="92697248-5a72-441a-b62b-c036eb53aac3" providerId="ADAL" clId="{8B302FFA-01EA-45EC-8C3F-4E19BBE92AD4}" dt="2022-04-26T12:56:39.942" v="35711"/>
        <pc:sldMkLst>
          <pc:docMk/>
          <pc:sldMk cId="2231223193" sldId="2147472214"/>
        </pc:sldMkLst>
        <pc:spChg chg="mod">
          <ac:chgData name="Rhode, Sebastian" userId="92697248-5a72-441a-b62b-c036eb53aac3" providerId="ADAL" clId="{8B302FFA-01EA-45EC-8C3F-4E19BBE92AD4}" dt="2022-04-25T07:25:46.456" v="13354" actId="20577"/>
          <ac:spMkLst>
            <pc:docMk/>
            <pc:sldMk cId="2231223193" sldId="2147472214"/>
            <ac:spMk id="2" creationId="{C197E2E1-81A7-45B5-8AA9-D52CC2D2E2C5}"/>
          </ac:spMkLst>
        </pc:spChg>
        <pc:picChg chg="del">
          <ac:chgData name="Rhode, Sebastian" userId="92697248-5a72-441a-b62b-c036eb53aac3" providerId="ADAL" clId="{8B302FFA-01EA-45EC-8C3F-4E19BBE92AD4}" dt="2022-04-25T07:22:55.583" v="13046" actId="478"/>
          <ac:picMkLst>
            <pc:docMk/>
            <pc:sldMk cId="2231223193" sldId="2147472214"/>
            <ac:picMk id="12" creationId="{41352103-D745-44D4-B5EF-FA4530DDB1FA}"/>
          </ac:picMkLst>
        </pc:picChg>
        <pc:picChg chg="del">
          <ac:chgData name="Rhode, Sebastian" userId="92697248-5a72-441a-b62b-c036eb53aac3" providerId="ADAL" clId="{8B302FFA-01EA-45EC-8C3F-4E19BBE92AD4}" dt="2022-04-25T07:22:56.199" v="13047" actId="478"/>
          <ac:picMkLst>
            <pc:docMk/>
            <pc:sldMk cId="2231223193" sldId="2147472214"/>
            <ac:picMk id="14" creationId="{3107D794-E8D3-4C92-87BF-1B7C33E9551C}"/>
          </ac:picMkLst>
        </pc:picChg>
        <pc:picChg chg="mod">
          <ac:chgData name="Rhode, Sebastian" userId="92697248-5a72-441a-b62b-c036eb53aac3" providerId="ADAL" clId="{8B302FFA-01EA-45EC-8C3F-4E19BBE92AD4}" dt="2022-04-25T07:24:37.686" v="13141" actId="1036"/>
          <ac:picMkLst>
            <pc:docMk/>
            <pc:sldMk cId="2231223193" sldId="2147472214"/>
            <ac:picMk id="16" creationId="{D4EAD602-D3E5-4B87-8AAF-0F2421F601FB}"/>
          </ac:picMkLst>
        </pc:picChg>
        <pc:picChg chg="del">
          <ac:chgData name="Rhode, Sebastian" userId="92697248-5a72-441a-b62b-c036eb53aac3" providerId="ADAL" clId="{8B302FFA-01EA-45EC-8C3F-4E19BBE92AD4}" dt="2022-04-25T07:22:57.086" v="13048" actId="478"/>
          <ac:picMkLst>
            <pc:docMk/>
            <pc:sldMk cId="2231223193" sldId="2147472214"/>
            <ac:picMk id="18" creationId="{D9025BFA-AE67-4E80-9824-2EBC926EC899}"/>
          </ac:picMkLst>
        </pc:picChg>
      </pc:sldChg>
      <pc:sldChg chg="delSp modSp add mod delAnim modAnim modNotesTx">
        <pc:chgData name="Rhode, Sebastian" userId="92697248-5a72-441a-b62b-c036eb53aac3" providerId="ADAL" clId="{8B302FFA-01EA-45EC-8C3F-4E19BBE92AD4}" dt="2022-04-26T12:56:42.479" v="35712"/>
        <pc:sldMkLst>
          <pc:docMk/>
          <pc:sldMk cId="1776856563" sldId="2147472215"/>
        </pc:sldMkLst>
        <pc:spChg chg="mod">
          <ac:chgData name="Rhode, Sebastian" userId="92697248-5a72-441a-b62b-c036eb53aac3" providerId="ADAL" clId="{8B302FFA-01EA-45EC-8C3F-4E19BBE92AD4}" dt="2022-04-26T07:44:20.496" v="34157" actId="313"/>
          <ac:spMkLst>
            <pc:docMk/>
            <pc:sldMk cId="1776856563" sldId="2147472215"/>
            <ac:spMk id="2" creationId="{C197E2E1-81A7-45B5-8AA9-D52CC2D2E2C5}"/>
          </ac:spMkLst>
        </pc:spChg>
        <pc:picChg chg="del">
          <ac:chgData name="Rhode, Sebastian" userId="92697248-5a72-441a-b62b-c036eb53aac3" providerId="ADAL" clId="{8B302FFA-01EA-45EC-8C3F-4E19BBE92AD4}" dt="2022-04-25T07:23:07.939" v="13049" actId="478"/>
          <ac:picMkLst>
            <pc:docMk/>
            <pc:sldMk cId="1776856563" sldId="2147472215"/>
            <ac:picMk id="12" creationId="{41352103-D745-44D4-B5EF-FA4530DDB1FA}"/>
          </ac:picMkLst>
        </pc:picChg>
        <pc:picChg chg="del">
          <ac:chgData name="Rhode, Sebastian" userId="92697248-5a72-441a-b62b-c036eb53aac3" providerId="ADAL" clId="{8B302FFA-01EA-45EC-8C3F-4E19BBE92AD4}" dt="2022-04-25T07:23:08.809" v="13050" actId="478"/>
          <ac:picMkLst>
            <pc:docMk/>
            <pc:sldMk cId="1776856563" sldId="2147472215"/>
            <ac:picMk id="14" creationId="{3107D794-E8D3-4C92-87BF-1B7C33E9551C}"/>
          </ac:picMkLst>
        </pc:picChg>
        <pc:picChg chg="del">
          <ac:chgData name="Rhode, Sebastian" userId="92697248-5a72-441a-b62b-c036eb53aac3" providerId="ADAL" clId="{8B302FFA-01EA-45EC-8C3F-4E19BBE92AD4}" dt="2022-04-25T07:23:09.558" v="13051" actId="478"/>
          <ac:picMkLst>
            <pc:docMk/>
            <pc:sldMk cId="1776856563" sldId="2147472215"/>
            <ac:picMk id="16" creationId="{D4EAD602-D3E5-4B87-8AAF-0F2421F601FB}"/>
          </ac:picMkLst>
        </pc:picChg>
        <pc:picChg chg="mod">
          <ac:chgData name="Rhode, Sebastian" userId="92697248-5a72-441a-b62b-c036eb53aac3" providerId="ADAL" clId="{8B302FFA-01EA-45EC-8C3F-4E19BBE92AD4}" dt="2022-04-25T07:24:48.843" v="13176" actId="1035"/>
          <ac:picMkLst>
            <pc:docMk/>
            <pc:sldMk cId="1776856563" sldId="2147472215"/>
            <ac:picMk id="18" creationId="{D9025BFA-AE67-4E80-9824-2EBC926EC899}"/>
          </ac:picMkLst>
        </pc:picChg>
      </pc:sldChg>
      <pc:sldChg chg="addSp delSp modSp add mod delAnim modAnim modNotesTx">
        <pc:chgData name="Rhode, Sebastian" userId="92697248-5a72-441a-b62b-c036eb53aac3" providerId="ADAL" clId="{8B302FFA-01EA-45EC-8C3F-4E19BBE92AD4}" dt="2022-04-26T08:15:05.618" v="35682" actId="6549"/>
        <pc:sldMkLst>
          <pc:docMk/>
          <pc:sldMk cId="1849286450" sldId="2147472216"/>
        </pc:sldMkLst>
        <pc:spChg chg="mod">
          <ac:chgData name="Rhode, Sebastian" userId="92697248-5a72-441a-b62b-c036eb53aac3" providerId="ADAL" clId="{8B302FFA-01EA-45EC-8C3F-4E19BBE92AD4}" dt="2022-04-26T06:55:00.932" v="31117" actId="20577"/>
          <ac:spMkLst>
            <pc:docMk/>
            <pc:sldMk cId="1849286450" sldId="2147472216"/>
            <ac:spMk id="4" creationId="{812D1899-03B7-494C-97E9-C4ED2C4DF3DD}"/>
          </ac:spMkLst>
        </pc:spChg>
        <pc:spChg chg="add mod ord">
          <ac:chgData name="Rhode, Sebastian" userId="92697248-5a72-441a-b62b-c036eb53aac3" providerId="ADAL" clId="{8B302FFA-01EA-45EC-8C3F-4E19BBE92AD4}" dt="2022-04-25T07:55:59.692" v="14188" actId="164"/>
          <ac:spMkLst>
            <pc:docMk/>
            <pc:sldMk cId="1849286450" sldId="2147472216"/>
            <ac:spMk id="9" creationId="{77AB7DB9-EE75-471B-B473-9FE44BAFAA46}"/>
          </ac:spMkLst>
        </pc:spChg>
        <pc:spChg chg="mod">
          <ac:chgData name="Rhode, Sebastian" userId="92697248-5a72-441a-b62b-c036eb53aac3" providerId="ADAL" clId="{8B302FFA-01EA-45EC-8C3F-4E19BBE92AD4}" dt="2022-04-25T07:53:19.335" v="14075" actId="1076"/>
          <ac:spMkLst>
            <pc:docMk/>
            <pc:sldMk cId="1849286450" sldId="2147472216"/>
            <ac:spMk id="10" creationId="{EF315D3B-BF7D-4CC1-AA1A-BE6134FEC125}"/>
          </ac:spMkLst>
        </pc:spChg>
        <pc:spChg chg="del">
          <ac:chgData name="Rhode, Sebastian" userId="92697248-5a72-441a-b62b-c036eb53aac3" providerId="ADAL" clId="{8B302FFA-01EA-45EC-8C3F-4E19BBE92AD4}" dt="2022-04-25T07:51:31.762" v="14009" actId="478"/>
          <ac:spMkLst>
            <pc:docMk/>
            <pc:sldMk cId="1849286450" sldId="2147472216"/>
            <ac:spMk id="17" creationId="{BB87AE1D-C1E2-4666-A993-958FB6834CEF}"/>
          </ac:spMkLst>
        </pc:spChg>
        <pc:spChg chg="add mod">
          <ac:chgData name="Rhode, Sebastian" userId="92697248-5a72-441a-b62b-c036eb53aac3" providerId="ADAL" clId="{8B302FFA-01EA-45EC-8C3F-4E19BBE92AD4}" dt="2022-04-25T07:58:52.390" v="14293" actId="1076"/>
          <ac:spMkLst>
            <pc:docMk/>
            <pc:sldMk cId="1849286450" sldId="2147472216"/>
            <ac:spMk id="18" creationId="{0009EADE-D20C-458A-A061-46078F63550F}"/>
          </ac:spMkLst>
        </pc:spChg>
        <pc:spChg chg="mod">
          <ac:chgData name="Rhode, Sebastian" userId="92697248-5a72-441a-b62b-c036eb53aac3" providerId="ADAL" clId="{8B302FFA-01EA-45EC-8C3F-4E19BBE92AD4}" dt="2022-04-25T07:53:24.634" v="14076" actId="14100"/>
          <ac:spMkLst>
            <pc:docMk/>
            <pc:sldMk cId="1849286450" sldId="2147472216"/>
            <ac:spMk id="21" creationId="{4EA36F8B-86DD-4CF7-9167-6D042CEC6BE0}"/>
          </ac:spMkLst>
        </pc:spChg>
        <pc:spChg chg="mod">
          <ac:chgData name="Rhode, Sebastian" userId="92697248-5a72-441a-b62b-c036eb53aac3" providerId="ADAL" clId="{8B302FFA-01EA-45EC-8C3F-4E19BBE92AD4}" dt="2022-04-25T07:53:34.600" v="14093" actId="14100"/>
          <ac:spMkLst>
            <pc:docMk/>
            <pc:sldMk cId="1849286450" sldId="2147472216"/>
            <ac:spMk id="54" creationId="{4B3F2967-6629-4CBE-92AC-F863A418889D}"/>
          </ac:spMkLst>
        </pc:spChg>
        <pc:grpChg chg="add del mod">
          <ac:chgData name="Rhode, Sebastian" userId="92697248-5a72-441a-b62b-c036eb53aac3" providerId="ADAL" clId="{8B302FFA-01EA-45EC-8C3F-4E19BBE92AD4}" dt="2022-04-25T07:55:53.197" v="14187" actId="165"/>
          <ac:grpSpMkLst>
            <pc:docMk/>
            <pc:sldMk cId="1849286450" sldId="2147472216"/>
            <ac:grpSpMk id="12" creationId="{4203C4C2-7E60-4E14-8F25-F47BDBC314B7}"/>
          </ac:grpSpMkLst>
        </pc:grpChg>
        <pc:grpChg chg="add mod">
          <ac:chgData name="Rhode, Sebastian" userId="92697248-5a72-441a-b62b-c036eb53aac3" providerId="ADAL" clId="{8B302FFA-01EA-45EC-8C3F-4E19BBE92AD4}" dt="2022-04-25T07:56:04.134" v="14189" actId="1076"/>
          <ac:grpSpMkLst>
            <pc:docMk/>
            <pc:sldMk cId="1849286450" sldId="2147472216"/>
            <ac:grpSpMk id="14" creationId="{11B31E79-B39F-4786-A8BA-A838A89F6E29}"/>
          </ac:grpSpMkLst>
        </pc:grp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3" creationId="{BB95A2EE-E230-4024-9C56-3B4E645EF1C5}"/>
          </ac:picMkLst>
        </pc:picChg>
        <pc:picChg chg="del">
          <ac:chgData name="Rhode, Sebastian" userId="92697248-5a72-441a-b62b-c036eb53aac3" providerId="ADAL" clId="{8B302FFA-01EA-45EC-8C3F-4E19BBE92AD4}" dt="2022-04-25T07:42:31.508" v="13942" actId="478"/>
          <ac:picMkLst>
            <pc:docMk/>
            <pc:sldMk cId="1849286450" sldId="2147472216"/>
            <ac:picMk id="20" creationId="{E186642E-73FF-4351-8B35-CC307D629A77}"/>
          </ac:picMkLst>
        </pc:picChg>
        <pc:picChg chg="mod">
          <ac:chgData name="Rhode, Sebastian" userId="92697248-5a72-441a-b62b-c036eb53aac3" providerId="ADAL" clId="{8B302FFA-01EA-45EC-8C3F-4E19BBE92AD4}" dt="2022-04-25T07:53:28.416" v="14092" actId="1037"/>
          <ac:picMkLst>
            <pc:docMk/>
            <pc:sldMk cId="1849286450" sldId="2147472216"/>
            <ac:picMk id="23" creationId="{9BA5AD99-0A75-46F1-A968-A979213AD5C9}"/>
          </ac:picMkLst>
        </pc:pic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24" creationId="{C17650E8-52FC-4EDA-B22F-3EEE82F73584}"/>
          </ac:picMkLst>
        </pc:pic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25" creationId="{576961DC-BCA8-472F-B6DC-630508B42E73}"/>
          </ac:picMkLst>
        </pc:pic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26" creationId="{F9315005-107A-4D14-AFEE-BCD74EE5E804}"/>
          </ac:picMkLst>
        </pc:picChg>
        <pc:cxnChg chg="mod">
          <ac:chgData name="Rhode, Sebastian" userId="92697248-5a72-441a-b62b-c036eb53aac3" providerId="ADAL" clId="{8B302FFA-01EA-45EC-8C3F-4E19BBE92AD4}" dt="2022-04-25T07:53:19.335" v="14075" actId="1076"/>
          <ac:cxnSpMkLst>
            <pc:docMk/>
            <pc:sldMk cId="1849286450" sldId="2147472216"/>
            <ac:cxnSpMk id="13" creationId="{CDAF4AA7-7E52-495C-8439-32AF8CCA440E}"/>
          </ac:cxnSpMkLst>
        </pc:cxnChg>
        <pc:cxnChg chg="mod">
          <ac:chgData name="Rhode, Sebastian" userId="92697248-5a72-441a-b62b-c036eb53aac3" providerId="ADAL" clId="{8B302FFA-01EA-45EC-8C3F-4E19BBE92AD4}" dt="2022-04-25T07:53:34.600" v="14093" actId="14100"/>
          <ac:cxnSpMkLst>
            <pc:docMk/>
            <pc:sldMk cId="1849286450" sldId="2147472216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8B302FFA-01EA-45EC-8C3F-4E19BBE92AD4}" dt="2022-04-25T07:53:24.634" v="14076" actId="14100"/>
          <ac:cxnSpMkLst>
            <pc:docMk/>
            <pc:sldMk cId="1849286450" sldId="2147472216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8B302FFA-01EA-45EC-8C3F-4E19BBE92AD4}" dt="2022-04-25T07:56:08.232" v="14190" actId="14100"/>
          <ac:cxnSpMkLst>
            <pc:docMk/>
            <pc:sldMk cId="1849286450" sldId="2147472216"/>
            <ac:cxnSpMk id="38" creationId="{70B65528-2329-4493-B2DE-5E2EA11E7B11}"/>
          </ac:cxnSpMkLst>
        </pc:cxnChg>
      </pc:sldChg>
      <pc:sldChg chg="addSp delSp modSp add mod ord modNotesTx">
        <pc:chgData name="Rhode, Sebastian" userId="92697248-5a72-441a-b62b-c036eb53aac3" providerId="ADAL" clId="{8B302FFA-01EA-45EC-8C3F-4E19BBE92AD4}" dt="2022-04-26T13:02:53.525" v="36112" actId="20577"/>
        <pc:sldMkLst>
          <pc:docMk/>
          <pc:sldMk cId="3027770320" sldId="2147472217"/>
        </pc:sldMkLst>
        <pc:spChg chg="mod">
          <ac:chgData name="Rhode, Sebastian" userId="92697248-5a72-441a-b62b-c036eb53aac3" providerId="ADAL" clId="{8B302FFA-01EA-45EC-8C3F-4E19BBE92AD4}" dt="2022-04-25T15:16:10.610" v="26698" actId="6549"/>
          <ac:spMkLst>
            <pc:docMk/>
            <pc:sldMk cId="3027770320" sldId="2147472217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5T15:23:10.060" v="27498" actId="20577"/>
          <ac:spMkLst>
            <pc:docMk/>
            <pc:sldMk cId="3027770320" sldId="2147472217"/>
            <ac:spMk id="37" creationId="{C04CAB76-7106-4CD1-81ED-994B6E8A99A7}"/>
          </ac:spMkLst>
        </pc:spChg>
        <pc:grpChg chg="del">
          <ac:chgData name="Rhode, Sebastian" userId="92697248-5a72-441a-b62b-c036eb53aac3" providerId="ADAL" clId="{8B302FFA-01EA-45EC-8C3F-4E19BBE92AD4}" dt="2022-04-25T15:16:24.306" v="26699" actId="478"/>
          <ac:grpSpMkLst>
            <pc:docMk/>
            <pc:sldMk cId="3027770320" sldId="2147472217"/>
            <ac:grpSpMk id="3" creationId="{15E82663-34E9-4D7B-9E23-B69515894631}"/>
          </ac:grpSpMkLst>
        </pc:grpChg>
        <pc:grpChg chg="add mod">
          <ac:chgData name="Rhode, Sebastian" userId="92697248-5a72-441a-b62b-c036eb53aac3" providerId="ADAL" clId="{8B302FFA-01EA-45EC-8C3F-4E19BBE92AD4}" dt="2022-04-25T15:16:25.312" v="26700"/>
          <ac:grpSpMkLst>
            <pc:docMk/>
            <pc:sldMk cId="3027770320" sldId="2147472217"/>
            <ac:grpSpMk id="22" creationId="{597EFF04-87FA-4841-A165-3A27447A8DC2}"/>
          </ac:grpSpMkLst>
        </pc:grp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3" creationId="{67E7388E-0386-41AE-8E2F-48CA3D038297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4" creationId="{97D83274-EAD8-4AE7-B206-E368E17DA9F5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5" creationId="{EC8C463B-D658-4373-9A23-F5E4C2065C54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6" creationId="{47547CBE-7D43-4EC1-8750-31E4210E9905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7" creationId="{3D8F08DD-4483-4F61-B06E-678811714080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9" creationId="{C6C63746-B140-43B8-96E8-919D200A2471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30" creationId="{81D5691D-E3E4-4298-A6F8-D98745F4FF8A}"/>
          </ac:picMkLst>
        </pc:picChg>
      </pc:sldChg>
      <pc:sldMasterChg chg="addSp delSp modSp mod">
        <pc:chgData name="Rhode, Sebastian" userId="92697248-5a72-441a-b62b-c036eb53aac3" providerId="ADAL" clId="{8B302FFA-01EA-45EC-8C3F-4E19BBE92AD4}" dt="2022-05-04T16:37:35.721" v="36115" actId="165"/>
        <pc:sldMasterMkLst>
          <pc:docMk/>
          <pc:sldMasterMk cId="2345108238" sldId="2147483666"/>
        </pc:sldMasterMkLst>
        <pc:spChg chg="mod">
          <ac:chgData name="Rhode, Sebastian" userId="92697248-5a72-441a-b62b-c036eb53aac3" providerId="ADAL" clId="{8B302FFA-01EA-45EC-8C3F-4E19BBE92AD4}" dt="2022-04-21T06:37:27.228" v="617" actId="14100"/>
          <ac:spMkLst>
            <pc:docMk/>
            <pc:sldMasterMk cId="2345108238" sldId="2147483666"/>
            <ac:spMk id="2" creationId="{B5DF379B-2F7B-4B88-BC16-FA39CEB2C3FA}"/>
          </ac:spMkLst>
        </pc:spChg>
        <pc:grpChg chg="add del mod">
          <ac:chgData name="Rhode, Sebastian" userId="92697248-5a72-441a-b62b-c036eb53aac3" providerId="ADAL" clId="{8B302FFA-01EA-45EC-8C3F-4E19BBE92AD4}" dt="2022-05-04T16:37:35.721" v="36115" actId="165"/>
          <ac:grpSpMkLst>
            <pc:docMk/>
            <pc:sldMasterMk cId="2345108238" sldId="2147483666"/>
            <ac:grpSpMk id="7" creationId="{E847BD5E-CB58-42AA-B4F7-DF2F3CEB283D}"/>
          </ac:grpSpMkLst>
        </pc:grpChg>
        <pc:picChg chg="mod topLvl">
          <ac:chgData name="Rhode, Sebastian" userId="92697248-5a72-441a-b62b-c036eb53aac3" providerId="ADAL" clId="{8B302FFA-01EA-45EC-8C3F-4E19BBE92AD4}" dt="2022-05-04T16:37:35.721" v="36115" actId="165"/>
          <ac:picMkLst>
            <pc:docMk/>
            <pc:sldMasterMk cId="2345108238" sldId="2147483666"/>
            <ac:picMk id="10" creationId="{71058C19-865B-4BD3-AD72-7FD15950D47F}"/>
          </ac:picMkLst>
        </pc:picChg>
        <pc:picChg chg="mod topLvl">
          <ac:chgData name="Rhode, Sebastian" userId="92697248-5a72-441a-b62b-c036eb53aac3" providerId="ADAL" clId="{8B302FFA-01EA-45EC-8C3F-4E19BBE92AD4}" dt="2022-05-04T16:37:35.721" v="36115" actId="165"/>
          <ac:picMkLst>
            <pc:docMk/>
            <pc:sldMasterMk cId="2345108238" sldId="2147483666"/>
            <ac:picMk id="46" creationId="{8F9223EF-8D96-45A3-8B4F-B0F16367A1C7}"/>
          </ac:picMkLst>
        </pc:picChg>
        <pc:picChg chg="add mod topLvl">
          <ac:chgData name="Rhode, Sebastian" userId="92697248-5a72-441a-b62b-c036eb53aac3" providerId="ADAL" clId="{8B302FFA-01EA-45EC-8C3F-4E19BBE92AD4}" dt="2022-05-04T16:37:35.721" v="36115" actId="165"/>
          <ac:picMkLst>
            <pc:docMk/>
            <pc:sldMasterMk cId="2345108238" sldId="2147483666"/>
            <ac:picMk id="47" creationId="{8DB01963-2406-4FA2-8369-E6294E8DE961}"/>
          </ac:picMkLst>
        </pc:picChg>
      </pc:sldMasterChg>
    </pc:docChg>
  </pc:docChgLst>
  <pc:docChgLst>
    <pc:chgData name="Rhode, Sebastian" userId="S::sebastian.rhode@zeiss.com::92697248-5a72-441a-b62b-c036eb53aac3" providerId="AD" clId="Web-{F4953062-8677-BD7E-6C74-858F2E9C214B}"/>
    <pc:docChg chg="addSld modSld modSection">
      <pc:chgData name="Rhode, Sebastian" userId="S::sebastian.rhode@zeiss.com::92697248-5a72-441a-b62b-c036eb53aac3" providerId="AD" clId="Web-{F4953062-8677-BD7E-6C74-858F2E9C214B}" dt="2022-02-03T10:50:24.285" v="45"/>
      <pc:docMkLst>
        <pc:docMk/>
      </pc:docMkLst>
      <pc:sldChg chg="modSp">
        <pc:chgData name="Rhode, Sebastian" userId="S::sebastian.rhode@zeiss.com::92697248-5a72-441a-b62b-c036eb53aac3" providerId="AD" clId="Web-{F4953062-8677-BD7E-6C74-858F2E9C214B}" dt="2022-02-03T10:50:23.863" v="44" actId="20577"/>
        <pc:sldMkLst>
          <pc:docMk/>
          <pc:sldMk cId="0" sldId="924"/>
        </pc:sldMkLst>
        <pc:spChg chg="mod">
          <ac:chgData name="Rhode, Sebastian" userId="S::sebastian.rhode@zeiss.com::92697248-5a72-441a-b62b-c036eb53aac3" providerId="AD" clId="Web-{F4953062-8677-BD7E-6C74-858F2E9C214B}" dt="2022-02-03T10:50:23.863" v="44" actId="20577"/>
          <ac:spMkLst>
            <pc:docMk/>
            <pc:sldMk cId="0" sldId="924"/>
            <ac:spMk id="4" creationId="{DB2DBBBE-E70B-469B-96D9-085F6C06129F}"/>
          </ac:spMkLst>
        </pc:spChg>
      </pc:sldChg>
      <pc:sldChg chg="add replId">
        <pc:chgData name="Rhode, Sebastian" userId="S::sebastian.rhode@zeiss.com::92697248-5a72-441a-b62b-c036eb53aac3" providerId="AD" clId="Web-{F4953062-8677-BD7E-6C74-858F2E9C214B}" dt="2022-02-03T10:50:24.285" v="45"/>
        <pc:sldMkLst>
          <pc:docMk/>
          <pc:sldMk cId="678324599" sldId="2147472192"/>
        </pc:sldMkLst>
      </pc:sldChg>
    </pc:docChg>
  </pc:docChgLst>
  <pc:docChgLst>
    <pc:chgData name="Rhode, Sebastian" userId="S::sebastian.rhode@zeiss.com::92697248-5a72-441a-b62b-c036eb53aac3" providerId="AD" clId="Web-{31950751-63C6-0E6F-A86C-83332CBCA9CA}"/>
    <pc:docChg chg="delSld modSection">
      <pc:chgData name="Rhode, Sebastian" userId="S::sebastian.rhode@zeiss.com::92697248-5a72-441a-b62b-c036eb53aac3" providerId="AD" clId="Web-{31950751-63C6-0E6F-A86C-83332CBCA9CA}" dt="2021-08-10T13:34:52.729" v="3"/>
      <pc:docMkLst>
        <pc:docMk/>
      </pc:docMkLst>
      <pc:sldChg chg="del">
        <pc:chgData name="Rhode, Sebastian" userId="S::sebastian.rhode@zeiss.com::92697248-5a72-441a-b62b-c036eb53aac3" providerId="AD" clId="Web-{31950751-63C6-0E6F-A86C-83332CBCA9CA}" dt="2021-08-10T13:34:47.291" v="2"/>
        <pc:sldMkLst>
          <pc:docMk/>
          <pc:sldMk cId="1200128868" sldId="963"/>
        </pc:sldMkLst>
      </pc:sldChg>
      <pc:sldChg chg="del">
        <pc:chgData name="Rhode, Sebastian" userId="S::sebastian.rhode@zeiss.com::92697248-5a72-441a-b62b-c036eb53aac3" providerId="AD" clId="Web-{31950751-63C6-0E6F-A86C-83332CBCA9CA}" dt="2021-08-10T13:34:52.729" v="3"/>
        <pc:sldMkLst>
          <pc:docMk/>
          <pc:sldMk cId="3406856223" sldId="991"/>
        </pc:sldMkLst>
      </pc:sldChg>
      <pc:sldChg chg="del">
        <pc:chgData name="Rhode, Sebastian" userId="S::sebastian.rhode@zeiss.com::92697248-5a72-441a-b62b-c036eb53aac3" providerId="AD" clId="Web-{31950751-63C6-0E6F-A86C-83332CBCA9CA}" dt="2021-08-10T13:33:54.462" v="1"/>
        <pc:sldMkLst>
          <pc:docMk/>
          <pc:sldMk cId="3482153346" sldId="1007"/>
        </pc:sldMkLst>
      </pc:sldChg>
      <pc:sldChg chg="del">
        <pc:chgData name="Rhode, Sebastian" userId="S::sebastian.rhode@zeiss.com::92697248-5a72-441a-b62b-c036eb53aac3" providerId="AD" clId="Web-{31950751-63C6-0E6F-A86C-83332CBCA9CA}" dt="2021-08-10T13:33:52.665" v="0"/>
        <pc:sldMkLst>
          <pc:docMk/>
          <pc:sldMk cId="1404180986" sldId="1022"/>
        </pc:sldMkLst>
      </pc:sldChg>
    </pc:docChg>
  </pc:docChgLst>
  <pc:docChgLst>
    <pc:chgData name="Rhode, Sebastian" userId="92697248-5a72-441a-b62b-c036eb53aac3" providerId="ADAL" clId="{6A9B64CA-2741-416F-94EC-1EDD4662EF1D}"/>
    <pc:docChg chg="modSld">
      <pc:chgData name="Rhode, Sebastian" userId="92697248-5a72-441a-b62b-c036eb53aac3" providerId="ADAL" clId="{6A9B64CA-2741-416F-94EC-1EDD4662EF1D}" dt="2021-11-12T11:42:14.822" v="0" actId="165"/>
      <pc:docMkLst>
        <pc:docMk/>
      </pc:docMkLst>
      <pc:sldChg chg="delSp modSp">
        <pc:chgData name="Rhode, Sebastian" userId="92697248-5a72-441a-b62b-c036eb53aac3" providerId="ADAL" clId="{6A9B64CA-2741-416F-94EC-1EDD4662EF1D}" dt="2021-11-12T11:42:14.822" v="0" actId="165"/>
        <pc:sldMkLst>
          <pc:docMk/>
          <pc:sldMk cId="916362833" sldId="1005"/>
        </pc:sldMkLst>
        <pc:grpChg chg="del">
          <ac:chgData name="Rhode, Sebastian" userId="92697248-5a72-441a-b62b-c036eb53aac3" providerId="ADAL" clId="{6A9B64CA-2741-416F-94EC-1EDD4662EF1D}" dt="2021-11-12T11:42:14.822" v="0" actId="165"/>
          <ac:grpSpMkLst>
            <pc:docMk/>
            <pc:sldMk cId="916362833" sldId="1005"/>
            <ac:grpSpMk id="3" creationId="{D79B6C54-5122-4745-8954-E8A541D3CA67}"/>
          </ac:grpSpMkLst>
        </pc:grp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4" creationId="{053D7030-C079-48AE-845C-BEEBCC1E32C1}"/>
          </ac:picMkLst>
        </pc:pic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5" creationId="{6C69F813-227E-4A74-80E3-B05DD08336EB}"/>
          </ac:picMkLst>
        </pc:pic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6" creationId="{01995F43-23A7-4D60-9B65-C7D8E4AA5AB3}"/>
          </ac:picMkLst>
        </pc:pic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7" creationId="{4B140DD6-81DF-4016-91E0-F3F1A9102AED}"/>
          </ac:picMkLst>
        </pc:picChg>
      </pc:sldChg>
    </pc:docChg>
  </pc:docChgLst>
  <pc:docChgLst>
    <pc:chgData name="Rhode, Sebastian" userId="92697248-5a72-441a-b62b-c036eb53aac3" providerId="ADAL" clId="{3378451D-1308-4E5C-9BA0-2D54305F8228}"/>
    <pc:docChg chg="modSld">
      <pc:chgData name="Rhode, Sebastian" userId="92697248-5a72-441a-b62b-c036eb53aac3" providerId="ADAL" clId="{3378451D-1308-4E5C-9BA0-2D54305F8228}" dt="2022-08-29T14:41:37.008" v="0" actId="790"/>
      <pc:docMkLst>
        <pc:docMk/>
      </pc:docMkLst>
      <pc:sldChg chg="modSp mod">
        <pc:chgData name="Rhode, Sebastian" userId="92697248-5a72-441a-b62b-c036eb53aac3" providerId="ADAL" clId="{3378451D-1308-4E5C-9BA0-2D54305F8228}" dt="2022-08-29T14:41:37.008" v="0" actId="790"/>
        <pc:sldMkLst>
          <pc:docMk/>
          <pc:sldMk cId="1863279704" sldId="2147472210"/>
        </pc:sldMkLst>
        <pc:spChg chg="mod">
          <ac:chgData name="Rhode, Sebastian" userId="92697248-5a72-441a-b62b-c036eb53aac3" providerId="ADAL" clId="{3378451D-1308-4E5C-9BA0-2D54305F8228}" dt="2022-08-29T14:41:37.008" v="0" actId="790"/>
          <ac:spMkLst>
            <pc:docMk/>
            <pc:sldMk cId="1863279704" sldId="2147472210"/>
            <ac:spMk id="4" creationId="{812D1899-03B7-494C-97E9-C4ED2C4DF3DD}"/>
          </ac:spMkLst>
        </pc:spChg>
      </pc:sldChg>
    </pc:docChg>
  </pc:docChgLst>
  <pc:docChgLst>
    <pc:chgData name="Rhode, Sebastian" userId="S::sebastian.rhode@zeiss.com::92697248-5a72-441a-b62b-c036eb53aac3" providerId="AD" clId="Web-{CB93E35F-14D1-C652-DAB0-C78F67CD4AF3}"/>
    <pc:docChg chg="modSld">
      <pc:chgData name="Rhode, Sebastian" userId="S::sebastian.rhode@zeiss.com::92697248-5a72-441a-b62b-c036eb53aac3" providerId="AD" clId="Web-{CB93E35F-14D1-C652-DAB0-C78F67CD4AF3}" dt="2022-02-16T12:37:04.784" v="7" actId="1076"/>
      <pc:docMkLst>
        <pc:docMk/>
      </pc:docMkLst>
      <pc:sldChg chg="addSp delSp modSp">
        <pc:chgData name="Rhode, Sebastian" userId="S::sebastian.rhode@zeiss.com::92697248-5a72-441a-b62b-c036eb53aac3" providerId="AD" clId="Web-{CB93E35F-14D1-C652-DAB0-C78F67CD4AF3}" dt="2022-02-16T12:37:04.784" v="7" actId="1076"/>
        <pc:sldMkLst>
          <pc:docMk/>
          <pc:sldMk cId="157236825" sldId="7297"/>
        </pc:sldMkLst>
        <pc:picChg chg="add mod">
          <ac:chgData name="Rhode, Sebastian" userId="S::sebastian.rhode@zeiss.com::92697248-5a72-441a-b62b-c036eb53aac3" providerId="AD" clId="Web-{CB93E35F-14D1-C652-DAB0-C78F67CD4AF3}" dt="2022-02-16T12:37:04.784" v="7" actId="1076"/>
          <ac:picMkLst>
            <pc:docMk/>
            <pc:sldMk cId="157236825" sldId="7297"/>
            <ac:picMk id="3" creationId="{94273FE2-A7E9-4D67-B2FA-5FE335EC51F9}"/>
          </ac:picMkLst>
        </pc:picChg>
        <pc:picChg chg="del">
          <ac:chgData name="Rhode, Sebastian" userId="S::sebastian.rhode@zeiss.com::92697248-5a72-441a-b62b-c036eb53aac3" providerId="AD" clId="Web-{CB93E35F-14D1-C652-DAB0-C78F67CD4AF3}" dt="2022-02-16T12:36:07.673" v="0"/>
          <ac:picMkLst>
            <pc:docMk/>
            <pc:sldMk cId="157236825" sldId="7297"/>
            <ac:picMk id="5" creationId="{869EF7DA-7A1A-4A47-B3C9-E57AA5FCEDA8}"/>
          </ac:picMkLst>
        </pc:picChg>
      </pc:sldChg>
    </pc:docChg>
  </pc:docChgLst>
  <pc:docChgLst>
    <pc:chgData name="Rhode, Sebastian" userId="92697248-5a72-441a-b62b-c036eb53aac3" providerId="ADAL" clId="{D98DF6D1-0173-4D76-BAB3-C680BF165C95}"/>
    <pc:docChg chg="undo custSel addSld delSld modSld sldOrd addSection modSection">
      <pc:chgData name="Rhode, Sebastian" userId="92697248-5a72-441a-b62b-c036eb53aac3" providerId="ADAL" clId="{D98DF6D1-0173-4D76-BAB3-C680BF165C95}" dt="2022-02-03T10:55:19.186" v="133" actId="1036"/>
      <pc:docMkLst>
        <pc:docMk/>
      </pc:docMkLst>
      <pc:sldChg chg="addSp delSp modSp del">
        <pc:chgData name="Rhode, Sebastian" userId="92697248-5a72-441a-b62b-c036eb53aac3" providerId="ADAL" clId="{D98DF6D1-0173-4D76-BAB3-C680BF165C95}" dt="2022-02-03T10:53:59.583" v="110" actId="2696"/>
        <pc:sldMkLst>
          <pc:docMk/>
          <pc:sldMk cId="3143344321" sldId="7309"/>
        </pc:sldMkLst>
        <pc:spChg chg="del">
          <ac:chgData name="Rhode, Sebastian" userId="92697248-5a72-441a-b62b-c036eb53aac3" providerId="ADAL" clId="{D98DF6D1-0173-4D76-BAB3-C680BF165C95}" dt="2022-02-03T10:53:05.560" v="106" actId="478"/>
          <ac:spMkLst>
            <pc:docMk/>
            <pc:sldMk cId="3143344321" sldId="7309"/>
            <ac:spMk id="14" creationId="{FAD7F242-B848-4ED4-8962-F5392A91FA83}"/>
          </ac:spMkLst>
        </pc:spChg>
        <pc:spChg chg="add del mod">
          <ac:chgData name="Rhode, Sebastian" userId="92697248-5a72-441a-b62b-c036eb53aac3" providerId="ADAL" clId="{D98DF6D1-0173-4D76-BAB3-C680BF165C95}" dt="2022-02-03T10:53:08.794" v="108"/>
          <ac:spMkLst>
            <pc:docMk/>
            <pc:sldMk cId="3143344321" sldId="7309"/>
            <ac:spMk id="15" creationId="{9C258941-1603-49DD-9DA1-EC84687A5F48}"/>
          </ac:spMkLst>
        </pc:spChg>
        <pc:spChg chg="add del mod">
          <ac:chgData name="Rhode, Sebastian" userId="92697248-5a72-441a-b62b-c036eb53aac3" providerId="ADAL" clId="{D98DF6D1-0173-4D76-BAB3-C680BF165C95}" dt="2022-02-03T10:53:08.794" v="108"/>
          <ac:spMkLst>
            <pc:docMk/>
            <pc:sldMk cId="3143344321" sldId="7309"/>
            <ac:spMk id="16" creationId="{70B52081-1911-4490-A7D0-6C5917748C66}"/>
          </ac:spMkLst>
        </pc:spChg>
        <pc:spChg chg="add del mod">
          <ac:chgData name="Rhode, Sebastian" userId="92697248-5a72-441a-b62b-c036eb53aac3" providerId="ADAL" clId="{D98DF6D1-0173-4D76-BAB3-C680BF165C95}" dt="2022-02-03T10:53:08.794" v="108"/>
          <ac:spMkLst>
            <pc:docMk/>
            <pc:sldMk cId="3143344321" sldId="7309"/>
            <ac:spMk id="26" creationId="{160AF9F4-8AA7-495C-A490-8BCC16033E7B}"/>
          </ac:spMkLst>
        </pc:spChg>
        <pc:spChg chg="add mod">
          <ac:chgData name="Rhode, Sebastian" userId="92697248-5a72-441a-b62b-c036eb53aac3" providerId="ADAL" clId="{D98DF6D1-0173-4D76-BAB3-C680BF165C95}" dt="2022-02-03T10:53:15.779" v="109"/>
          <ac:spMkLst>
            <pc:docMk/>
            <pc:sldMk cId="3143344321" sldId="7309"/>
            <ac:spMk id="37" creationId="{C04CAB76-7106-4CD1-81ED-994B6E8A99A7}"/>
          </ac:spMkLst>
        </pc:spChg>
        <pc:grpChg chg="del">
          <ac:chgData name="Rhode, Sebastian" userId="92697248-5a72-441a-b62b-c036eb53aac3" providerId="ADAL" clId="{D98DF6D1-0173-4D76-BAB3-C680BF165C95}" dt="2022-02-03T10:53:05.560" v="106" actId="478"/>
          <ac:grpSpMkLst>
            <pc:docMk/>
            <pc:sldMk cId="3143344321" sldId="7309"/>
            <ac:grpSpMk id="13" creationId="{078A76A3-CE57-46C3-B946-285089A08D08}"/>
          </ac:grpSpMkLst>
        </pc:grpChg>
        <pc:grpChg chg="add mod">
          <ac:chgData name="Rhode, Sebastian" userId="92697248-5a72-441a-b62b-c036eb53aac3" providerId="ADAL" clId="{D98DF6D1-0173-4D76-BAB3-C680BF165C95}" dt="2022-02-03T10:53:15.779" v="109"/>
          <ac:grpSpMkLst>
            <pc:docMk/>
            <pc:sldMk cId="3143344321" sldId="7309"/>
            <ac:grpSpMk id="27" creationId="{99C5144C-4041-4423-B0A9-D3B703BAE103}"/>
          </ac:grpSpMkLst>
        </pc:grpChg>
        <pc:grpChg chg="mod">
          <ac:chgData name="Rhode, Sebastian" userId="92697248-5a72-441a-b62b-c036eb53aac3" providerId="ADAL" clId="{D98DF6D1-0173-4D76-BAB3-C680BF165C95}" dt="2022-02-03T10:53:15.779" v="109"/>
          <ac:grpSpMkLst>
            <pc:docMk/>
            <pc:sldMk cId="3143344321" sldId="7309"/>
            <ac:grpSpMk id="29" creationId="{6E35D48C-3C28-49A7-8DE4-B25E5E01250A}"/>
          </ac:grpSpMkLst>
        </pc:grp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28" creationId="{298C36B6-F1A6-4EC3-893D-2A321F24E7AD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0" creationId="{66379F05-643E-422A-B442-3B12A22B2EA7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1" creationId="{EBDA3820-71EA-4012-A8BE-AA209540E927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2" creationId="{0B11EEAE-98E2-484F-AD0A-EC318583E9E5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3" creationId="{F801DE39-CA58-4677-959C-356EF27580A0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4" creationId="{54ED35C3-F6CE-42A1-B671-544DE903AA88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5" creationId="{110EB136-DF6B-4A8F-84D7-AB03082010C1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6" creationId="{85B17100-A664-49A6-98E3-FD5DB438BDE4}"/>
          </ac:picMkLst>
        </pc:picChg>
      </pc:sldChg>
      <pc:sldChg chg="addSp delSp modSp add mod ord">
        <pc:chgData name="Rhode, Sebastian" userId="92697248-5a72-441a-b62b-c036eb53aac3" providerId="ADAL" clId="{D98DF6D1-0173-4D76-BAB3-C680BF165C95}" dt="2022-02-03T10:55:19.186" v="133" actId="1036"/>
        <pc:sldMkLst>
          <pc:docMk/>
          <pc:sldMk cId="3812355261" sldId="7309"/>
        </pc:sldMkLst>
        <pc:spChg chg="add mod">
          <ac:chgData name="Rhode, Sebastian" userId="92697248-5a72-441a-b62b-c036eb53aac3" providerId="ADAL" clId="{D98DF6D1-0173-4D76-BAB3-C680BF165C95}" dt="2022-02-03T10:55:19.186" v="133" actId="1036"/>
          <ac:spMkLst>
            <pc:docMk/>
            <pc:sldMk cId="3812355261" sldId="7309"/>
            <ac:spMk id="14" creationId="{3412F8F6-6D60-4877-B38D-D0DC163533DA}"/>
          </ac:spMkLst>
        </pc:spChg>
        <pc:spChg chg="del">
          <ac:chgData name="Rhode, Sebastian" userId="92697248-5a72-441a-b62b-c036eb53aac3" providerId="ADAL" clId="{D98DF6D1-0173-4D76-BAB3-C680BF165C95}" dt="2022-02-03T10:55:07.417" v="117" actId="478"/>
          <ac:spMkLst>
            <pc:docMk/>
            <pc:sldMk cId="3812355261" sldId="7309"/>
            <ac:spMk id="37" creationId="{C04CAB76-7106-4CD1-81ED-994B6E8A99A7}"/>
          </ac:spMkLst>
        </pc:spChg>
        <pc:grpChg chg="del">
          <ac:chgData name="Rhode, Sebastian" userId="92697248-5a72-441a-b62b-c036eb53aac3" providerId="ADAL" clId="{D98DF6D1-0173-4D76-BAB3-C680BF165C95}" dt="2022-02-03T10:55:07.417" v="117" actId="478"/>
          <ac:grpSpMkLst>
            <pc:docMk/>
            <pc:sldMk cId="3812355261" sldId="7309"/>
            <ac:grpSpMk id="27" creationId="{99C5144C-4041-4423-B0A9-D3B703BAE103}"/>
          </ac:grpSpMkLst>
        </pc:grpChg>
      </pc:sldChg>
      <pc:sldChg chg="addSp delSp modSp add mod">
        <pc:chgData name="Rhode, Sebastian" userId="92697248-5a72-441a-b62b-c036eb53aac3" providerId="ADAL" clId="{D98DF6D1-0173-4D76-BAB3-C680BF165C95}" dt="2022-02-03T10:52:00.585" v="105" actId="1038"/>
        <pc:sldMkLst>
          <pc:docMk/>
          <pc:sldMk cId="1931786703" sldId="2147472192"/>
        </pc:sldMkLst>
        <pc:spChg chg="del">
          <ac:chgData name="Rhode, Sebastian" userId="92697248-5a72-441a-b62b-c036eb53aac3" providerId="ADAL" clId="{D98DF6D1-0173-4D76-BAB3-C680BF165C95}" dt="2022-02-03T10:51:19.158" v="3" actId="478"/>
          <ac:spMkLst>
            <pc:docMk/>
            <pc:sldMk cId="1931786703" sldId="2147472192"/>
            <ac:spMk id="2" creationId="{00000000-0000-0000-0000-000000000000}"/>
          </ac:spMkLst>
        </pc:spChg>
        <pc:spChg chg="add mod">
          <ac:chgData name="Rhode, Sebastian" userId="92697248-5a72-441a-b62b-c036eb53aac3" providerId="ADAL" clId="{D98DF6D1-0173-4D76-BAB3-C680BF165C95}" dt="2022-02-03T10:52:00.585" v="105" actId="1038"/>
          <ac:spMkLst>
            <pc:docMk/>
            <pc:sldMk cId="1931786703" sldId="2147472192"/>
            <ac:spMk id="5" creationId="{D4506CAA-A3C9-4AD4-9579-F149289D1CFE}"/>
          </ac:spMkLst>
        </pc:spChg>
        <pc:spChg chg="add mod">
          <ac:chgData name="Rhode, Sebastian" userId="92697248-5a72-441a-b62b-c036eb53aac3" providerId="ADAL" clId="{D98DF6D1-0173-4D76-BAB3-C680BF165C95}" dt="2022-02-03T10:51:53.608" v="73" actId="1038"/>
          <ac:spMkLst>
            <pc:docMk/>
            <pc:sldMk cId="1931786703" sldId="2147472192"/>
            <ac:spMk id="6" creationId="{63EB38AE-D68B-4FFA-AAB0-077EA3004A6F}"/>
          </ac:spMkLst>
        </pc:spChg>
        <pc:spChg chg="add mod">
          <ac:chgData name="Rhode, Sebastian" userId="92697248-5a72-441a-b62b-c036eb53aac3" providerId="ADAL" clId="{D98DF6D1-0173-4D76-BAB3-C680BF165C95}" dt="2022-02-03T10:51:48.584" v="49" actId="1038"/>
          <ac:spMkLst>
            <pc:docMk/>
            <pc:sldMk cId="1931786703" sldId="2147472192"/>
            <ac:spMk id="7" creationId="{BE3A85D3-8E36-4FE1-A00D-AFCEC11BD2D1}"/>
          </ac:spMkLst>
        </pc:spChg>
        <pc:spChg chg="add del mod">
          <ac:chgData name="Rhode, Sebastian" userId="92697248-5a72-441a-b62b-c036eb53aac3" providerId="ADAL" clId="{D98DF6D1-0173-4D76-BAB3-C680BF165C95}" dt="2022-02-03T10:51:33.607" v="8" actId="478"/>
          <ac:spMkLst>
            <pc:docMk/>
            <pc:sldMk cId="1931786703" sldId="2147472192"/>
            <ac:spMk id="8" creationId="{22DCB008-84DE-4784-BB32-FEACFB8DFA94}"/>
          </ac:spMkLst>
        </pc:spChg>
        <pc:spChg chg="del">
          <ac:chgData name="Rhode, Sebastian" userId="92697248-5a72-441a-b62b-c036eb53aac3" providerId="ADAL" clId="{D98DF6D1-0173-4D76-BAB3-C680BF165C95}" dt="2022-02-03T10:51:10.776" v="1" actId="478"/>
          <ac:spMkLst>
            <pc:docMk/>
            <pc:sldMk cId="1931786703" sldId="2147472192"/>
            <ac:spMk id="10" creationId="{840C6003-DFFB-4F13-AC7D-1747EED90A88}"/>
          </ac:spMkLst>
        </pc:spChg>
        <pc:picChg chg="del">
          <ac:chgData name="Rhode, Sebastian" userId="92697248-5a72-441a-b62b-c036eb53aac3" providerId="ADAL" clId="{D98DF6D1-0173-4D76-BAB3-C680BF165C95}" dt="2022-02-03T10:51:10.776" v="1" actId="478"/>
          <ac:picMkLst>
            <pc:docMk/>
            <pc:sldMk cId="1931786703" sldId="2147472192"/>
            <ac:picMk id="4" creationId="{3D1F5316-42E7-449F-834D-14A2ADE8B5D7}"/>
          </ac:picMkLst>
        </pc:picChg>
      </pc:sldChg>
      <pc:sldChg chg="add">
        <pc:chgData name="Rhode, Sebastian" userId="92697248-5a72-441a-b62b-c036eb53aac3" providerId="ADAL" clId="{D98DF6D1-0173-4D76-BAB3-C680BF165C95}" dt="2022-02-03T10:54:44.700" v="114" actId="2890"/>
        <pc:sldMkLst>
          <pc:docMk/>
          <pc:sldMk cId="1247156253" sldId="2147472194"/>
        </pc:sldMkLst>
      </pc:sldChg>
    </pc:docChg>
  </pc:docChgLst>
  <pc:docChgLst>
    <pc:chgData name="Rhode, Sebastian" userId="S::sebastian.rhode@zeiss.com::92697248-5a72-441a-b62b-c036eb53aac3" providerId="AD" clId="Web-{46F18F7C-BABD-2C8D-163E-6A20704EB3B6}"/>
    <pc:docChg chg="modSld">
      <pc:chgData name="Rhode, Sebastian" userId="S::sebastian.rhode@zeiss.com::92697248-5a72-441a-b62b-c036eb53aac3" providerId="AD" clId="Web-{46F18F7C-BABD-2C8D-163E-6A20704EB3B6}" dt="2022-03-24T13:48:48.362" v="1" actId="1076"/>
      <pc:docMkLst>
        <pc:docMk/>
      </pc:docMkLst>
      <pc:sldChg chg="modSp">
        <pc:chgData name="Rhode, Sebastian" userId="S::sebastian.rhode@zeiss.com::92697248-5a72-441a-b62b-c036eb53aac3" providerId="AD" clId="Web-{46F18F7C-BABD-2C8D-163E-6A20704EB3B6}" dt="2022-03-24T13:48:48.362" v="1" actId="1076"/>
        <pc:sldMkLst>
          <pc:docMk/>
          <pc:sldMk cId="1428732896" sldId="7285"/>
        </pc:sldMkLst>
        <pc:picChg chg="mod">
          <ac:chgData name="Rhode, Sebastian" userId="S::sebastian.rhode@zeiss.com::92697248-5a72-441a-b62b-c036eb53aac3" providerId="AD" clId="Web-{46F18F7C-BABD-2C8D-163E-6A20704EB3B6}" dt="2022-03-24T13:48:48.362" v="1" actId="1076"/>
          <ac:picMkLst>
            <pc:docMk/>
            <pc:sldMk cId="1428732896" sldId="7285"/>
            <ac:picMk id="6" creationId="{FAAFA6BD-2E96-461F-8F51-961B7B90ADAD}"/>
          </ac:picMkLst>
        </pc:picChg>
      </pc:sldChg>
    </pc:docChg>
  </pc:docChgLst>
  <pc:docChgLst>
    <pc:chgData name="Rhode, Sebastian" userId="S::sebastian.rhode@zeiss.com::92697248-5a72-441a-b62b-c036eb53aac3" providerId="AD" clId="Web-{A693A109-BE1F-CD53-A300-EEFD8FD130AF}"/>
    <pc:docChg chg="addSld modSection">
      <pc:chgData name="Rhode, Sebastian" userId="S::sebastian.rhode@zeiss.com::92697248-5a72-441a-b62b-c036eb53aac3" providerId="AD" clId="Web-{A693A109-BE1F-CD53-A300-EEFD8FD130AF}" dt="2022-02-16T10:26:04.511" v="0"/>
      <pc:docMkLst>
        <pc:docMk/>
      </pc:docMkLst>
      <pc:sldChg chg="add replId">
        <pc:chgData name="Rhode, Sebastian" userId="S::sebastian.rhode@zeiss.com::92697248-5a72-441a-b62b-c036eb53aac3" providerId="AD" clId="Web-{A693A109-BE1F-CD53-A300-EEFD8FD130AF}" dt="2022-02-16T10:26:04.511" v="0"/>
        <pc:sldMkLst>
          <pc:docMk/>
          <pc:sldMk cId="2239853023" sldId="2147472196"/>
        </pc:sldMkLst>
      </pc:sldChg>
    </pc:docChg>
  </pc:docChgLst>
  <pc:docChgLst>
    <pc:chgData name="Rhode, Sebastian" userId="92697248-5a72-441a-b62b-c036eb53aac3" providerId="ADAL" clId="{8BEB1F41-5D73-4570-85BF-C533000C9098}"/>
    <pc:docChg chg="addSld modSld modSection">
      <pc:chgData name="Rhode, Sebastian" userId="92697248-5a72-441a-b62b-c036eb53aac3" providerId="ADAL" clId="{8BEB1F41-5D73-4570-85BF-C533000C9098}" dt="2021-12-01T13:42:14.110" v="1" actId="14826"/>
      <pc:docMkLst>
        <pc:docMk/>
      </pc:docMkLst>
      <pc:sldChg chg="modSp add mod">
        <pc:chgData name="Rhode, Sebastian" userId="92697248-5a72-441a-b62b-c036eb53aac3" providerId="ADAL" clId="{8BEB1F41-5D73-4570-85BF-C533000C9098}" dt="2021-12-01T13:42:14.110" v="1" actId="14826"/>
        <pc:sldMkLst>
          <pc:docMk/>
          <pc:sldMk cId="2153348416" sldId="7301"/>
        </pc:sldMkLst>
        <pc:picChg chg="mod">
          <ac:chgData name="Rhode, Sebastian" userId="92697248-5a72-441a-b62b-c036eb53aac3" providerId="ADAL" clId="{8BEB1F41-5D73-4570-85BF-C533000C9098}" dt="2021-12-01T13:42:14.110" v="1" actId="14826"/>
          <ac:picMkLst>
            <pc:docMk/>
            <pc:sldMk cId="2153348416" sldId="7301"/>
            <ac:picMk id="5" creationId="{869EF7DA-7A1A-4A47-B3C9-E57AA5FCEDA8}"/>
          </ac:picMkLst>
        </pc:picChg>
      </pc:sldChg>
    </pc:docChg>
  </pc:docChgLst>
  <pc:docChgLst>
    <pc:chgData name="Rhode, Sebastian" userId="92697248-5a72-441a-b62b-c036eb53aac3" providerId="ADAL" clId="{84AF33C1-B803-4443-A26F-D4BD100E3E4D}"/>
    <pc:docChg chg="delSld modSld modSection">
      <pc:chgData name="Rhode, Sebastian" userId="92697248-5a72-441a-b62b-c036eb53aac3" providerId="ADAL" clId="{84AF33C1-B803-4443-A26F-D4BD100E3E4D}" dt="2021-08-10T13:43:22.997" v="21" actId="47"/>
      <pc:docMkLst>
        <pc:docMk/>
      </pc:docMkLst>
      <pc:sldChg chg="del">
        <pc:chgData name="Rhode, Sebastian" userId="92697248-5a72-441a-b62b-c036eb53aac3" providerId="ADAL" clId="{84AF33C1-B803-4443-A26F-D4BD100E3E4D}" dt="2021-08-10T13:43:22.997" v="21" actId="47"/>
        <pc:sldMkLst>
          <pc:docMk/>
          <pc:sldMk cId="515425765" sldId="291"/>
        </pc:sldMkLst>
      </pc:sldChg>
      <pc:sldChg chg="del">
        <pc:chgData name="Rhode, Sebastian" userId="92697248-5a72-441a-b62b-c036eb53aac3" providerId="ADAL" clId="{84AF33C1-B803-4443-A26F-D4BD100E3E4D}" dt="2021-08-10T13:43:20.839" v="20" actId="47"/>
        <pc:sldMkLst>
          <pc:docMk/>
          <pc:sldMk cId="3740899576" sldId="328"/>
        </pc:sldMkLst>
      </pc:sldChg>
      <pc:sldChg chg="modSp mod">
        <pc:chgData name="Rhode, Sebastian" userId="92697248-5a72-441a-b62b-c036eb53aac3" providerId="ADAL" clId="{84AF33C1-B803-4443-A26F-D4BD100E3E4D}" dt="2021-08-10T13:40:23.110" v="18" actId="20577"/>
        <pc:sldMkLst>
          <pc:docMk/>
          <pc:sldMk cId="1335913714" sldId="547"/>
        </pc:sldMkLst>
        <pc:spChg chg="mod">
          <ac:chgData name="Rhode, Sebastian" userId="92697248-5a72-441a-b62b-c036eb53aac3" providerId="ADAL" clId="{84AF33C1-B803-4443-A26F-D4BD100E3E4D}" dt="2021-08-10T13:40:23.110" v="18" actId="20577"/>
          <ac:spMkLst>
            <pc:docMk/>
            <pc:sldMk cId="1335913714" sldId="547"/>
            <ac:spMk id="2" creationId="{00000000-0000-0000-0000-000000000000}"/>
          </ac:spMkLst>
        </pc:spChg>
      </pc:sldChg>
      <pc:sldChg chg="modSp mod">
        <pc:chgData name="Rhode, Sebastian" userId="92697248-5a72-441a-b62b-c036eb53aac3" providerId="ADAL" clId="{84AF33C1-B803-4443-A26F-D4BD100E3E4D}" dt="2021-08-10T13:41:14.129" v="19" actId="14826"/>
        <pc:sldMkLst>
          <pc:docMk/>
          <pc:sldMk cId="2598348538" sldId="996"/>
        </pc:sldMkLst>
        <pc:picChg chg="mod">
          <ac:chgData name="Rhode, Sebastian" userId="92697248-5a72-441a-b62b-c036eb53aac3" providerId="ADAL" clId="{84AF33C1-B803-4443-A26F-D4BD100E3E4D}" dt="2021-08-10T13:41:14.129" v="19" actId="14826"/>
          <ac:picMkLst>
            <pc:docMk/>
            <pc:sldMk cId="2598348538" sldId="996"/>
            <ac:picMk id="5" creationId="{54B62E9A-A486-4991-92BC-195402D6475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7261C-0234-4BAD-907D-17E5AB63DB0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EF6E7-161D-4161-94C0-F2CA9B1251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19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53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9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2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4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07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81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212A1C-D72D-43BC-AC20-50ACD505B8B0}" type="slidenum">
              <a:rPr lang="de-DE"/>
              <a:pPr/>
              <a:t>16</a:t>
            </a:fld>
            <a:endParaRPr lang="de-DE"/>
          </a:p>
        </p:txBody>
      </p:sp>
      <p:sp>
        <p:nvSpPr>
          <p:cNvPr id="32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</p:spTree>
    <p:extLst>
      <p:ext uri="{BB962C8B-B14F-4D97-AF65-F5344CB8AC3E}">
        <p14:creationId xmlns:p14="http://schemas.microsoft.com/office/powerpoint/2010/main" val="49605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5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8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5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5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44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1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7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Exter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92093E-44AE-4A88-A4CB-D23B1DD32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319" y="642855"/>
            <a:ext cx="7228674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Master Cover Format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94FA502-C1DC-4873-B743-6261A6D4B7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7228674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2196AA1-313D-4990-8CC0-383A233A26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1880"/>
            <a:ext cx="12192000" cy="4506119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3" name="Gerade Verbindung 22">
            <a:extLst>
              <a:ext uri="{FF2B5EF4-FFF2-40B4-BE49-F238E27FC236}">
                <a16:creationId xmlns:a16="http://schemas.microsoft.com/office/drawing/2014/main" id="{1E2BE177-B8AE-4CA3-8B0C-241AD815C55F}"/>
              </a:ext>
            </a:extLst>
          </p:cNvPr>
          <p:cNvCxnSpPr>
            <a:cxnSpLocks/>
          </p:cNvCxnSpPr>
          <p:nvPr/>
        </p:nvCxnSpPr>
        <p:spPr>
          <a:xfrm>
            <a:off x="8512714" y="0"/>
            <a:ext cx="0" cy="130810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5">
            <a:extLst>
              <a:ext uri="{FF2B5EF4-FFF2-40B4-BE49-F238E27FC236}">
                <a16:creationId xmlns:a16="http://schemas.microsoft.com/office/drawing/2014/main" id="{9A76B5C1-E9F7-44AB-B776-CC664C7A0794}"/>
              </a:ext>
            </a:extLst>
          </p:cNvPr>
          <p:cNvCxnSpPr>
            <a:cxnSpLocks/>
          </p:cNvCxnSpPr>
          <p:nvPr/>
        </p:nvCxnSpPr>
        <p:spPr>
          <a:xfrm>
            <a:off x="8512714" y="1632585"/>
            <a:ext cx="0" cy="432088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7DAACFA-7C59-48D1-9F81-779220D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1763" y="642855"/>
            <a:ext cx="1524435" cy="5539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Author</a:t>
            </a:r>
            <a:endParaRPr lang="de-DE"/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E9A53EF0-5A3A-42BB-85FD-261F59D6E9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11762" y="1756296"/>
            <a:ext cx="1524435" cy="184666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+mn-lt"/>
              </a:defRPr>
            </a:lvl1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2" name="AutoShape 2" descr="Attached image - No description set">
            <a:extLst>
              <a:ext uri="{FF2B5EF4-FFF2-40B4-BE49-F238E27FC236}">
                <a16:creationId xmlns:a16="http://schemas.microsoft.com/office/drawing/2014/main" id="{DE4BC93D-6332-4602-9AE4-360D212F133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72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nternal |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05A4DDBC-EA69-4BC1-BB62-07833D4A6DCC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E4F41122-E0DA-4900-B289-B13AA78B2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E1D83F61-9C51-45F7-A224-AB1A800CC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7A0FABF5-9106-4472-B22D-A52D8076A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F831226A-AF87-487C-B5A6-7A443A9755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A98DB6D2-C212-44CA-B4BA-63ECB2F131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432C64B1-AA81-4E3B-90DF-2B8FA23FB8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5E9DA841-EE56-492E-8094-DC89B6809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cxnSp>
        <p:nvCxnSpPr>
          <p:cNvPr id="43" name="Gerade Verbindung 71">
            <a:extLst>
              <a:ext uri="{FF2B5EF4-FFF2-40B4-BE49-F238E27FC236}">
                <a16:creationId xmlns:a16="http://schemas.microsoft.com/office/drawing/2014/main" id="{749C0704-ED80-46DA-A69F-2C06BECA67C7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platzhalter 3">
            <a:extLst>
              <a:ext uri="{FF2B5EF4-FFF2-40B4-BE49-F238E27FC236}">
                <a16:creationId xmlns:a16="http://schemas.microsoft.com/office/drawing/2014/main" id="{09F8C63E-DF4D-47B4-8603-8048CDCEBFE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9269" y="1624933"/>
            <a:ext cx="72000" cy="635474"/>
          </a:xfrm>
          <a:solidFill>
            <a:srgbClr val="141E8C"/>
          </a:solidFill>
        </p:spPr>
        <p:txBody>
          <a:bodyPr/>
          <a:lstStyle>
            <a:lvl2pPr marL="0" indent="0">
              <a:spcAft>
                <a:spcPts val="0"/>
              </a:spcAft>
              <a:buNone/>
              <a:defRPr sz="500">
                <a:solidFill>
                  <a:srgbClr val="141E8C"/>
                </a:solidFill>
              </a:defRPr>
            </a:lvl2pPr>
          </a:lstStyle>
          <a:p>
            <a:pPr lvl="1"/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76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nternal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8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8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8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8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8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8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8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8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8594C765-31F4-4FF2-AFE4-371134211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80402C28-054D-496A-B506-77470DE9E7A4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Textplatzhalter 12">
            <a:extLst>
              <a:ext uri="{FF2B5EF4-FFF2-40B4-BE49-F238E27FC236}">
                <a16:creationId xmlns:a16="http://schemas.microsoft.com/office/drawing/2014/main" id="{11A497C4-8C7F-4651-86B8-96D5032EF2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5224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3442E0BA-82FF-4AF6-8272-25AD331EED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5224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632BCF84-6780-47E5-8903-178BFB8D02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5224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5B18B8FD-09F6-4FF5-8696-041ABD00FD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5224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001D8F7C-A7D3-4A93-AF16-3028BFF63DF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5224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740ADECA-4EBA-43C7-BD22-1A71BA0579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5224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E8E369C8-F891-4C7C-B776-1423620C389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5224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A8F7B6E4-8A38-4EEC-BE13-AE4180DF69A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5224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9FD98DB7-EA0F-465B-9FFA-F838BAB6981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2844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08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7DF767DD-E390-4F9C-8C3B-0BC775024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2844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09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56B8005B-EE6E-4529-8BD6-2145B2DB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2844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10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7EF80BE2-C130-40A4-87F3-8C38354BD62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2844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11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E066D662-1991-4FC4-80AC-A989BC6CDD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2844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12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988704BB-A6ED-4C0F-9480-DBB67815F4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42844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13</a:t>
            </a:r>
          </a:p>
        </p:txBody>
      </p:sp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523B900F-4CD8-44B8-98ED-F15818678C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42844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14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39D34DE4-DEA8-43B2-88AC-89C5CBF8D7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835600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174112DB-4E2C-470B-97F6-7769F058E61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35600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B3E2FF82-BD08-421C-A947-F6D22088E0C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35600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254329CD-14B9-4CC4-A881-4A2B3285B83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35600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E129D368-9627-46F8-AD85-310F4B2FD03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835600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63C58DFE-C53F-4406-B91E-34026494D25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835600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3" name="Textplatzhalter 27">
            <a:extLst>
              <a:ext uri="{FF2B5EF4-FFF2-40B4-BE49-F238E27FC236}">
                <a16:creationId xmlns:a16="http://schemas.microsoft.com/office/drawing/2014/main" id="{5AF306B4-50B6-4DB1-AC9A-5683137ED61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835600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74" name="Gerade Verbindung 71">
            <a:extLst>
              <a:ext uri="{FF2B5EF4-FFF2-40B4-BE49-F238E27FC236}">
                <a16:creationId xmlns:a16="http://schemas.microsoft.com/office/drawing/2014/main" id="{7D374000-4AD3-4B2D-B03A-143E7E8352F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platzhalter 3">
            <a:extLst>
              <a:ext uri="{FF2B5EF4-FFF2-40B4-BE49-F238E27FC236}">
                <a16:creationId xmlns:a16="http://schemas.microsoft.com/office/drawing/2014/main" id="{DA91E5AD-9E2F-46D6-BE0F-0BA0A0C5E54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69269" y="1624933"/>
            <a:ext cx="72000" cy="635474"/>
          </a:xfrm>
          <a:solidFill>
            <a:srgbClr val="141E8C"/>
          </a:solidFill>
        </p:spPr>
        <p:txBody>
          <a:bodyPr/>
          <a:lstStyle>
            <a:lvl2pPr marL="0" indent="0">
              <a:spcAft>
                <a:spcPts val="0"/>
              </a:spcAft>
              <a:buNone/>
              <a:defRPr sz="500">
                <a:solidFill>
                  <a:srgbClr val="141E8C"/>
                </a:solidFill>
              </a:defRPr>
            </a:lvl2pPr>
          </a:lstStyle>
          <a:p>
            <a:pPr lvl="1"/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679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F4AC2D4-52D2-4841-AAB0-FBE04FE680F7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843D29F-5199-47D1-9D90-D8DD9CFAF307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BC80228-D38A-4E10-925E-6C258872CE6E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0AB9C87-181F-4894-8926-34F085B0FA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DF64D8-43C9-4659-8FEB-D25E62DE23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1D1B0B-1BA8-4136-AF7B-59A487C42E1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18319" y="1631837"/>
            <a:ext cx="11160000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06BCC614-210D-45D8-85A7-4DB4D413AA8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12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BA4346-EFE0-439E-9C31-16AE6A9CFE1D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4B06668A-FC80-4F9C-9D82-D19DAF802C8C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49C9F28-2CD9-444B-B9AC-E7032E122FFE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CC71943-8FC7-4EFE-A9C1-B05B754C9DF9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62F79FD-685F-4AD0-AD07-F82DCA60004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2A02888-F9A5-43B4-9619-58072584F51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D03185D6-5C86-4FFC-9297-944DDAF3BE3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3E45FDC8-FB31-4EFC-A85C-0EDC909275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51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E5A17C4-662D-431C-9B7C-362A6F874B19}"/>
              </a:ext>
            </a:extLst>
          </p:cNvPr>
          <p:cNvSpPr>
            <a:spLocks noGrp="1"/>
          </p:cNvSpPr>
          <p:nvPr>
            <p:ph type="dt" sz="half" idx="62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5D753E8E-92C3-4223-983C-DB0F96B81239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96536DE-38C9-4FB9-94C7-7C33D5120361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8A1E958-87DC-488F-BD70-E1B2FFCB400D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3672128A-9CD1-4BA0-8866-2DE4C8621BF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3E6CB3C-AA15-4066-87A4-1BC111AFD6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20" y="1631837"/>
            <a:ext cx="3521074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91B4FA4A-707E-4B21-8550-2A1CA445619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36655" y="1631837"/>
            <a:ext cx="3521074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6568BC8-CF70-4E83-B3D8-E4E070B4F8E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4989" y="1631837"/>
            <a:ext cx="3521074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A31530B3-F348-4886-8DA8-C7DF27643531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58958C7E-8578-4786-8138-29048001DBFB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78DED978-10E9-4C45-9AF8-D5BAE20E962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18320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3CA966A3-1F04-42F3-AA58-C900F327C55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80881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9EB05F1-EE7A-473E-83D8-EA42061575E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3442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9777B3E4-5C84-4ECF-BB4F-827EB0A4BCA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25FD0E17-0DA8-40FA-9D96-1FE287BCD950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DC0976-C523-4842-8BFE-0A9CBF3B503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18318" y="1631837"/>
            <a:ext cx="5433219" cy="2086521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BBDED6D-1B2A-4452-8222-8F9BFC9EAEF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18318" y="4006299"/>
            <a:ext cx="5433219" cy="2086521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 rIns="540000"/>
          <a:lstStyle>
            <a:lvl2pPr>
              <a:defRPr/>
            </a:lvl2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402158F7-C9FB-49D1-A70D-91C0BFCA16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41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B947637-4FEF-4BC9-A52E-C355C1C3F7B1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AEEB3E6C-C555-474E-AA00-E38EB7A27AC1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BE396F4-92ED-4ABB-9C93-B24EF4A6E183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BE70607-25EB-41B2-94A4-B645F9CC412A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F8B81FA6-341F-4F98-BDCB-E4F6B6D12B4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219180E3-3297-4CBF-9A1C-BF98BA2B751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8AD5A654-A7AA-4BE0-BEE4-79B9D17A50A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294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E207224-BD49-486F-AD1A-8E3330BDCF5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103918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F9229CDC-3BC6-41B6-92A7-3D626B3207F0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C36063-CFA7-4ED6-85FF-853E83B344DC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853C0816-6CDC-4AF0-B51C-FB30D520F1EA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673683A-ABC7-4075-A168-57DFDD725A9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16AFE06-0595-4FFD-BCFE-37CAED46CBB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7019CAF-952D-4F3E-8D6F-25ACB42A0F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2BD66A5F-8890-45C7-AFA2-FBAFE51EAA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19" y="1631837"/>
            <a:ext cx="5433219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776CE-C715-4BB6-9753-D24EE139A4F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871538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02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0"/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0FA2D9FE-5416-445D-999A-5E09BE4B77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502611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01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758C8A2-BB5A-4369-8E47-1B3AD76831C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2847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3A890A-9CCC-4136-9288-897A93AE1F0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3918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0" name="Gerade Verbindung 71">
            <a:extLst>
              <a:ext uri="{FF2B5EF4-FFF2-40B4-BE49-F238E27FC236}">
                <a16:creationId xmlns:a16="http://schemas.microsoft.com/office/drawing/2014/main" id="{DCD48792-2155-489C-A782-DE9270EDD7B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17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9" name="Gerade Verbindung 71">
            <a:extLst>
              <a:ext uri="{FF2B5EF4-FFF2-40B4-BE49-F238E27FC236}">
                <a16:creationId xmlns:a16="http://schemas.microsoft.com/office/drawing/2014/main" id="{B373B185-DA03-4F17-9BE9-B716E16FE702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667D3-3B79-4F2F-9D1F-36064FD102F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F0CABA8E-AEF2-4EAE-B023-3DFE51EC8CD2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2FDE1E-D21C-4C6F-B902-61EC87337FAF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517C9B3-9099-4875-B6B8-44B4A251ADA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F1578027-2A9A-485E-94CA-26294C7CB3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2C0F8EF-24A8-485F-AAF4-B9275B071EB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1" name="Gerade Verbindung 71">
            <a:extLst>
              <a:ext uri="{FF2B5EF4-FFF2-40B4-BE49-F238E27FC236}">
                <a16:creationId xmlns:a16="http://schemas.microsoft.com/office/drawing/2014/main" id="{D754BE1D-D807-41C3-AF04-11BE8305EB3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9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Extern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4F70AEE-5418-4BA1-8B59-6A09F9476A0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4094" y="290238"/>
            <a:ext cx="518400" cy="519774"/>
          </a:xfrm>
          <a:prstGeom prst="rect">
            <a:avLst/>
          </a:prstGeom>
        </p:spPr>
      </p:pic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995A433-B708-41AC-B575-747FC8714B37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635799C9-0A0B-4CDF-8A32-E627E8CA1B4D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5CD58CE9-5A8C-4A2F-8B8B-42853AA82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E27CE3EE-B5A6-4372-83F2-A5903483217E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FC12C08A-55E6-423E-BFF9-1C92B6163FC8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E016E515-A9E7-43DA-AE09-121B92FFF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C2D4B8B9-25E7-4FFA-97A2-59700685162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E339D6C3-48BB-4925-80ED-B21ED5691EC6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9272FE45-A44A-49AB-ADC1-BB5C5833E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EEB6CAD1-2B74-40E1-BC6F-E2AAF6B97AE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74EFE206-2C91-442A-8FF1-9A10D524FF03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84E5880F-1B63-41F4-AF94-159B6B846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7D31BE7-AF1B-4B89-9009-6AFA24C2F6F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D088890D-CF26-4943-8529-8E293C31680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7FB94E2F-4F7A-4407-82D3-72F990590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AAC1FF5C-2F28-4E1D-A2F4-F054A7EEED2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46F21A56-E057-43DD-ABB0-3AE2DBC2A955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F0A05BFD-A323-4D02-8761-BE2945DE9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736E8F3-06AC-482C-9C59-DC509DD8FCA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49AF49F-32AE-499D-A625-F050C105B0A8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FAA78C71-3DCF-4AB4-B397-4F2FEC3F4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6FED25B-04D0-420C-A1FF-080FA071460A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DC9FC2D8-2ABA-4382-9E52-31B4BFD8CA13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A26E4B92-C55A-4444-B56A-6543001B2DAD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E5D941D-A4A2-470C-B6D0-962BA7758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D6F01102-587D-4D92-9C85-EFEEDC1BE5D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A9523AC9-14B6-4E27-B787-8C9DAD07D4DE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FF3EBCF7-EEFB-4722-B32B-A75BA99EB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0D9F94FF-C842-4422-B1A4-1CFCABE5086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D48944EE-67AA-47FE-8ED5-D25257023419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CBD8BA89-2AA2-47A3-8303-81EA610E5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8F361DE7-AD53-4AA8-97E6-105BEB8C873E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34B27E77-E62E-457E-A516-E9FAF5D53F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2DE835A3-8CCB-4A50-91D5-1994225DA3D0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E4BEA79D-5379-467C-9608-37C8A3EA0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40BD3242-FFFF-437B-8730-B0C03A186DA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01BEDEB-A8AE-4EFD-9CDF-207454EBA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9" y="4963183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Author</a:t>
            </a:r>
            <a:endParaRPr lang="de-DE"/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D7F978A2-D352-4AAC-BEB1-0402A13EE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5139395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Department</a:t>
            </a:r>
          </a:p>
        </p:txBody>
      </p: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9D058BB7-35BD-4743-A2CE-335778ABA86A}"/>
              </a:ext>
            </a:extLst>
          </p:cNvPr>
          <p:cNvCxnSpPr>
            <a:cxnSpLocks/>
          </p:cNvCxnSpPr>
          <p:nvPr/>
        </p:nvCxnSpPr>
        <p:spPr>
          <a:xfrm>
            <a:off x="518319" y="4887206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22">
            <a:extLst>
              <a:ext uri="{FF2B5EF4-FFF2-40B4-BE49-F238E27FC236}">
                <a16:creationId xmlns:a16="http://schemas.microsoft.com/office/drawing/2014/main" id="{B1AAF8F8-2819-4C84-B15F-6801F5454C9E}"/>
              </a:ext>
            </a:extLst>
          </p:cNvPr>
          <p:cNvCxnSpPr>
            <a:cxnSpLocks/>
          </p:cNvCxnSpPr>
          <p:nvPr/>
        </p:nvCxnSpPr>
        <p:spPr>
          <a:xfrm>
            <a:off x="518319" y="5575864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9BD901D7-DE81-4C82-B0AD-09E48E69503F}"/>
              </a:ext>
            </a:extLst>
          </p:cNvPr>
          <p:cNvCxnSpPr>
            <a:cxnSpLocks/>
          </p:cNvCxnSpPr>
          <p:nvPr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platzhalter 14">
            <a:extLst>
              <a:ext uri="{FF2B5EF4-FFF2-40B4-BE49-F238E27FC236}">
                <a16:creationId xmlns:a16="http://schemas.microsoft.com/office/drawing/2014/main" id="{A277C0EA-1E65-4274-96F5-927433EF6C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9" y="5651841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128" name="Gerade Verbindung 22">
            <a:extLst>
              <a:ext uri="{FF2B5EF4-FFF2-40B4-BE49-F238E27FC236}">
                <a16:creationId xmlns:a16="http://schemas.microsoft.com/office/drawing/2014/main" id="{89ECB648-6558-4C1A-B652-7EF5CAECC96D}"/>
              </a:ext>
            </a:extLst>
          </p:cNvPr>
          <p:cNvCxnSpPr>
            <a:cxnSpLocks/>
          </p:cNvCxnSpPr>
          <p:nvPr userDrawn="1"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681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5A4E8199-7A92-4A66-8124-B13B4C014735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379392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507CC524-2144-4589-B013-A85FB1062C25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A45C82E-73E2-4F72-9E7D-E71A7C83F247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6B75ED3B-0D35-4832-9BDA-AF72A08BE05F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FD03F1-3D08-40D5-BA43-2DE68FEA50A0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A3B4AB-33AD-4272-925D-3EDD75A4719D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61F6D30-1E0B-46ED-9FBA-4F7AF9D857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E782CB96-581D-4138-8E6D-A203BF9A3FA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3618392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DA597C6-0A4F-4BA3-9D9F-D018CC3CEB6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611773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02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0"/>
            <a:endParaRPr lang="de-DE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7BB86B27-C1F4-4CF2-B198-5D4BFE7A1B2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2846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01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0"/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97C8C8-4903-4649-A7C4-146F348AE41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747784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F952D61-AD88-4D90-9FD3-D4025F3F52B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608857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1" name="Gerade Verbindung 71">
            <a:extLst>
              <a:ext uri="{FF2B5EF4-FFF2-40B4-BE49-F238E27FC236}">
                <a16:creationId xmlns:a16="http://schemas.microsoft.com/office/drawing/2014/main" id="{9F0A74BF-6F8E-4358-901D-D493ED7F05C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89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3x photo, 1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EEDF5BB-3D35-4670-9151-B8A1A1C9279D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5D5B8114-B5D9-41DA-B646-7C160DB4980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3380880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156DDED1-AB20-4327-B15A-E1C685C766CA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0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844BFF62-EE01-41FA-98E7-F565FA3258AA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E465F10-F1D4-4895-B962-24BDBDE68DC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80880" y="1631837"/>
            <a:ext cx="2570061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D1C0236-2D51-4C28-B36B-9C19644B9B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380880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16" name="Gerade Verbindung 71">
            <a:extLst>
              <a:ext uri="{FF2B5EF4-FFF2-40B4-BE49-F238E27FC236}">
                <a16:creationId xmlns:a16="http://schemas.microsoft.com/office/drawing/2014/main" id="{B80848F1-2462-4919-81BF-023DB1F5427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130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between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5D132E3B-9851-4933-8AA3-7C0134F13212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2E74611-DA65-4DA5-8289-B430E76A77A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18318" y="4006299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7F304551-C66B-4CDC-802C-E89380C7CAF2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nex to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4176CD17-79BA-44B7-9492-98A445E61832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870DAB1F-D24A-4A98-83A6-AFA36A6FC73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42844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A7040DB9-A329-4F37-A50E-67E566A8CCC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8318" y="4006299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C6865517-E7AB-479B-B301-361C9726E50F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4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 | free choice of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D2E05C-DF1C-4C7B-B878-BC14435387A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A5B73E-5BD0-46AE-B44A-8FD41771B8C3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CF695651-C423-4584-976F-D01608F73369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42D483-E963-4BA6-A123-EB15A6FF05EE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C94272-A0A5-4EE2-80C3-0BE6571493F8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7DF7DF9F-1FE6-4E11-A1E5-13620458417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28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437A05DF-52F8-4E26-9CF0-DFF517E2AFFC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981F976D-1636-45A9-8820-688CACFB1884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080A9C2D-3948-47F5-9952-817A278DB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BB156A46-7721-4412-996A-6322354F2453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0995CA78-0B76-4EB9-A841-1EC7F87274BD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73" name="Gerader Verbinder 72">
                <a:extLst>
                  <a:ext uri="{FF2B5EF4-FFF2-40B4-BE49-F238E27FC236}">
                    <a16:creationId xmlns:a16="http://schemas.microsoft.com/office/drawing/2014/main" id="{10520CC4-3517-4F28-9AEF-ED8E5A073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BC71BD68-E146-4D88-A13E-A56120B6561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6E5EE176-9BB5-4120-A105-720CA3DAB8D3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1A49F2CB-BB72-4A89-A69A-02EEB8E20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F912A545-9CCF-4E3D-BC12-1BD29E89DE5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36D81DEF-F30F-46C5-B849-ED9EDA322313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B1E77BD0-FADC-40B7-AD9B-95E697A87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4DCE5196-AEAA-4520-9687-5F6BB228C92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9042270-4934-484E-96CF-E819AE2F904D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611D634F-F8B5-4C95-B785-D46CC1E52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3B375A7B-B92E-4C4F-956C-6C152B5E98A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61C054BB-632A-4CAD-9F8A-30FC5FE0FAEA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877EC466-4D7D-4FC3-8685-7987869D6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10726944-72F7-405D-A2FC-370B68A97F8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C5D7552-3DC8-4CC0-8EB2-00E535F7DBD8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994FA815-FEA4-4EA8-81A3-1DF884307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ECA6A1AF-AED4-4772-A4C7-47D9D36BD431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pic>
        <p:nvPicPr>
          <p:cNvPr id="77" name="Grafik 76">
            <a:extLst>
              <a:ext uri="{FF2B5EF4-FFF2-40B4-BE49-F238E27FC236}">
                <a16:creationId xmlns:a16="http://schemas.microsoft.com/office/drawing/2014/main" id="{D3DB975A-CF9E-4989-8391-5B4E38D67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970" y="1555330"/>
            <a:ext cx="2853530" cy="3138401"/>
          </a:xfrm>
          <a:prstGeom prst="rect">
            <a:avLst/>
          </a:prstGeom>
        </p:spPr>
      </p:pic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E356531C-7BD7-4156-A3F7-46CA37DA07E9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2031ADE-6CCA-44CC-9A01-C2B48E8F2F5E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D743C623-0B68-4414-B108-2FB50D25B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DFE94D80-6649-4A30-9534-40B9FBF7A12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B96A71E6-F232-4421-97F7-DEAF99054C6F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411337B4-5D71-41AF-84C9-AF73A6FEA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C2F5B72-9497-4BC4-A332-3EF5185B4FD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5C6FD8CE-239D-4CF9-8426-5900D50C0186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AAA3DE4E-15AC-4E1B-A7CD-4D19FE88C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5DEFE964-EDBD-4C11-8484-2B333FABD29C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F3B3819B-ABFE-43B2-BF7E-A69D9FB69F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3BD60902-519B-4A63-9C40-B5A207C7327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532A7788-8881-4880-B2E2-550610E92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7A298FC8-90B6-4FAF-BF9D-078947D638D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6361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 b="1"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810713E-3804-4787-B0E9-28105C274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9725" y="4965080"/>
            <a:ext cx="3228592" cy="184666"/>
          </a:xfrm>
        </p:spPr>
        <p:txBody>
          <a:bodyPr wrap="square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Target </a:t>
            </a:r>
            <a:r>
              <a:rPr lang="de-DE" err="1"/>
              <a:t>group</a:t>
            </a:r>
            <a:endParaRPr lang="de-DE"/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E062E4E-FEC5-4007-94FA-E26B3F377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9725" y="5141291"/>
            <a:ext cx="3228592" cy="697105"/>
          </a:xfrm>
        </p:spPr>
        <p:txBody>
          <a:bodyPr wrap="square">
            <a:no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Aim</a:t>
            </a:r>
            <a:endParaRPr lang="de-DE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B988E013-D7EA-4250-95FD-1943849D45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6107" y="4965080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Author</a:t>
            </a:r>
            <a:endParaRPr lang="de-DE"/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FCFD2F7D-2405-47CC-ADE1-89F4F050B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6107" y="5141292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Department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C8FB38F-2B01-480C-950B-2AE2C5333D7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4094" y="290238"/>
            <a:ext cx="518400" cy="519774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C647B51-F442-4CB4-9C53-369F4347B27F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C28498E6-E2EC-46AC-95D5-2CD23F45AC6E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298ED04F-A639-4CAA-84D7-9E82E0804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308068CE-3617-4269-9717-17747118DEEE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1E58505E-F389-4ACA-85B1-D1007192BC34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B1BD0FC2-92BD-473A-98EB-0A821A3C6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DF8033EF-9405-4904-9663-0E007BF2B37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BE9D794E-79E5-4F48-B4F6-3A5730D7A6FC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288C60E3-C2A6-4C78-B97F-75EFC94BF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E07E502E-9D00-4FA9-802B-1DE9278ED95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D39293B2-E4A1-46EA-AEE7-F14C0895D4C7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41748BB5-4FA6-47B3-8AE3-D73372179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F9B5B5C-27F2-4EC5-B10D-475A6B65BA3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5F1E7D68-096C-421C-95C7-AB564163665B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8DDD79EF-4518-435B-81E0-69274BA70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918C5BA-6356-43F9-A3EE-B153921FBD3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596F629-7D20-448E-9C3C-1A5DDE72DA88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9877D269-D338-4CAB-9437-79C322435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26EB5D2A-1ECE-4563-BC43-0C7098D43FB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5ACAACD1-AD36-448D-ADB0-48994ACD3365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B2B12D74-8050-42C1-B4C1-A89EA48A7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F5B918A5-81A7-428C-9646-38D38FF3D04F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3B0B912B-646F-445C-BB8D-4181E6B715E7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FFBA9BC5-FD84-4E9D-9AC4-683370F07E81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5F5A73D8-82D1-423E-B26D-0F69FD0E9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55D57AE7-7FD4-4EE4-BEF1-78E94C6FB96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6C5016E3-FF76-4DD1-927D-415DA40D3EB3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FA75A144-3FC3-4580-815D-9AE97A972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769D5B20-7BA9-4F14-B542-90250BF1CC1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C4F81EFE-ECBD-4517-A7DC-7F5004878A4C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E784BBE3-8146-44BF-9C36-DBEB511B0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01A937B1-8036-4C69-9315-20BBD5463B0B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FE6F6A8-4EB3-4DAB-A13D-F4BCA64FC0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089FADA4-C9D9-4D7C-831C-B146BEA0668E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7C1E7530-9B3D-4784-B8BA-D287EAD6E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A7336732-5F7B-476E-8918-1C33B09A529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0FD81930-1AB6-453C-8CF7-2246B3482FB4}"/>
              </a:ext>
            </a:extLst>
          </p:cNvPr>
          <p:cNvCxnSpPr>
            <a:cxnSpLocks/>
          </p:cNvCxnSpPr>
          <p:nvPr/>
        </p:nvCxnSpPr>
        <p:spPr>
          <a:xfrm>
            <a:off x="509610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22">
            <a:extLst>
              <a:ext uri="{FF2B5EF4-FFF2-40B4-BE49-F238E27FC236}">
                <a16:creationId xmlns:a16="http://schemas.microsoft.com/office/drawing/2014/main" id="{F4D114BB-7210-400E-8A65-8B658E626712}"/>
              </a:ext>
            </a:extLst>
          </p:cNvPr>
          <p:cNvCxnSpPr>
            <a:cxnSpLocks/>
          </p:cNvCxnSpPr>
          <p:nvPr/>
        </p:nvCxnSpPr>
        <p:spPr>
          <a:xfrm>
            <a:off x="5096107" y="5577761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55DB5155-8254-4D96-8D5B-73D2ED368F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6107" y="5653738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60" name="Gerade Verbindung 22">
            <a:extLst>
              <a:ext uri="{FF2B5EF4-FFF2-40B4-BE49-F238E27FC236}">
                <a16:creationId xmlns:a16="http://schemas.microsoft.com/office/drawing/2014/main" id="{71C425F1-6606-4095-917F-0A5EABB8E022}"/>
              </a:ext>
            </a:extLst>
          </p:cNvPr>
          <p:cNvCxnSpPr>
            <a:cxnSpLocks/>
          </p:cNvCxnSpPr>
          <p:nvPr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22">
            <a:extLst>
              <a:ext uri="{FF2B5EF4-FFF2-40B4-BE49-F238E27FC236}">
                <a16:creationId xmlns:a16="http://schemas.microsoft.com/office/drawing/2014/main" id="{929C78D0-9AC5-4AD0-BA80-D1DBD8376211}"/>
              </a:ext>
            </a:extLst>
          </p:cNvPr>
          <p:cNvCxnSpPr>
            <a:cxnSpLocks/>
          </p:cNvCxnSpPr>
          <p:nvPr userDrawn="1"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B7AC5EDF-D9FB-40CE-BD44-B44AB9AF273D}"/>
              </a:ext>
            </a:extLst>
          </p:cNvPr>
          <p:cNvCxnSpPr>
            <a:cxnSpLocks/>
          </p:cNvCxnSpPr>
          <p:nvPr userDrawn="1"/>
        </p:nvCxnSpPr>
        <p:spPr>
          <a:xfrm>
            <a:off x="51831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B3858EA-1E2B-40BB-88B6-70384BC3466D}"/>
              </a:ext>
            </a:extLst>
          </p:cNvPr>
          <p:cNvSpPr txBox="1"/>
          <p:nvPr userDrawn="1"/>
        </p:nvSpPr>
        <p:spPr>
          <a:xfrm>
            <a:off x="518317" y="4965080"/>
            <a:ext cx="97234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sz="12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Target group: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3F235B6-8F15-44AD-A35D-04C9940BCC70}"/>
              </a:ext>
            </a:extLst>
          </p:cNvPr>
          <p:cNvSpPr txBox="1"/>
          <p:nvPr userDrawn="1"/>
        </p:nvSpPr>
        <p:spPr>
          <a:xfrm>
            <a:off x="518318" y="5141291"/>
            <a:ext cx="899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de-DE" sz="1200" b="0" i="0" u="none" strike="noStrike" kern="1200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Aim</a:t>
            </a:r>
            <a:r>
              <a:rPr kumimoji="0" sz="12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0473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7D75B9AE-B73E-4F98-888E-89B5FBCAE056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A916C07E-0B39-41DB-86E3-CE6AF4A300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779934CA-B1AF-4C6D-BB1F-3A6BA3D830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F4BD53E1-CF93-4B5A-AA86-1628AB45EE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E0802461-DC5E-4646-8D83-4A0FAABB7C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B71E77E5-90AA-4990-9C61-1B32BC033D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B853387B-FD21-4C40-92B7-07DC521089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FC27B6C8-8316-48C3-BF84-F944746885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27836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internal |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1D511E09-D87F-4F4E-8C3B-931F6F321A46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E4F41122-E0DA-4900-B289-B13AA78B2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E1D83F61-9C51-45F7-A224-AB1A800CC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7A0FABF5-9106-4472-B22D-A52D8076A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F831226A-AF87-487C-B5A6-7A443A9755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A98DB6D2-C212-44CA-B4BA-63ECB2F131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432C64B1-AA81-4E3B-90DF-2B8FA23FB8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5E9DA841-EE56-492E-8094-DC89B6809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cxnSp>
        <p:nvCxnSpPr>
          <p:cNvPr id="43" name="Gerade Verbindung 71">
            <a:extLst>
              <a:ext uri="{FF2B5EF4-FFF2-40B4-BE49-F238E27FC236}">
                <a16:creationId xmlns:a16="http://schemas.microsoft.com/office/drawing/2014/main" id="{749C0704-ED80-46DA-A69F-2C06BECA67C7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05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internal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8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8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8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8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8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8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8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8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8594C765-31F4-4FF2-AFE4-371134211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651E9C7-6D94-4B45-B31F-BFC6770879E3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Textplatzhalter 12">
            <a:extLst>
              <a:ext uri="{FF2B5EF4-FFF2-40B4-BE49-F238E27FC236}">
                <a16:creationId xmlns:a16="http://schemas.microsoft.com/office/drawing/2014/main" id="{11A497C4-8C7F-4651-86B8-96D5032EF2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5224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3442E0BA-82FF-4AF6-8272-25AD331EED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5224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632BCF84-6780-47E5-8903-178BFB8D02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5224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5B18B8FD-09F6-4FF5-8696-041ABD00FD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5224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001D8F7C-A7D3-4A93-AF16-3028BFF63DF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5224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740ADECA-4EBA-43C7-BD22-1A71BA0579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5224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E8E369C8-F891-4C7C-B776-1423620C389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5224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A8F7B6E4-8A38-4EEC-BE13-AE4180DF69A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5224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9FD98DB7-EA0F-465B-9FFA-F838BAB6981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2844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08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7DF767DD-E390-4F9C-8C3B-0BC775024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2844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09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56B8005B-EE6E-4529-8BD6-2145B2DB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2844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10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7EF80BE2-C130-40A4-87F3-8C38354BD62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2844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11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E066D662-1991-4FC4-80AC-A989BC6CDD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2844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12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988704BB-A6ED-4C0F-9480-DBB67815F4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42844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13</a:t>
            </a:r>
          </a:p>
        </p:txBody>
      </p:sp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523B900F-4CD8-44B8-98ED-F15818678C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42844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14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39D34DE4-DEA8-43B2-88AC-89C5CBF8D7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835600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174112DB-4E2C-470B-97F6-7769F058E61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35600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B3E2FF82-BD08-421C-A947-F6D22088E0C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35600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254329CD-14B9-4CC4-A881-4A2B3285B83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35600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E129D368-9627-46F8-AD85-310F4B2FD03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835600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63C58DFE-C53F-4406-B91E-34026494D25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835600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3" name="Textplatzhalter 27">
            <a:extLst>
              <a:ext uri="{FF2B5EF4-FFF2-40B4-BE49-F238E27FC236}">
                <a16:creationId xmlns:a16="http://schemas.microsoft.com/office/drawing/2014/main" id="{5AF306B4-50B6-4DB1-AC9A-5683137ED61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835600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74" name="Gerade Verbindung 71">
            <a:extLst>
              <a:ext uri="{FF2B5EF4-FFF2-40B4-BE49-F238E27FC236}">
                <a16:creationId xmlns:a16="http://schemas.microsoft.com/office/drawing/2014/main" id="{7D374000-4AD3-4B2D-B03A-143E7E8352F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1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external |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ildplatzhalter 86">
            <a:extLst>
              <a:ext uri="{FF2B5EF4-FFF2-40B4-BE49-F238E27FC236}">
                <a16:creationId xmlns:a16="http://schemas.microsoft.com/office/drawing/2014/main" id="{FB389B10-F29E-47A3-8BD0-A0132B3B5CE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0" y="3429000"/>
            <a:ext cx="12191985" cy="3429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de-DE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2681949"/>
            <a:ext cx="9670705" cy="349519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88" name="Titel 1">
            <a:extLst>
              <a:ext uri="{FF2B5EF4-FFF2-40B4-BE49-F238E27FC236}">
                <a16:creationId xmlns:a16="http://schemas.microsoft.com/office/drawing/2014/main" id="{6E836B88-8EA3-4A7F-B203-70EF11B1F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052513"/>
            <a:ext cx="9670705" cy="1370806"/>
          </a:xfrm>
        </p:spPr>
        <p:txBody>
          <a:bodyPr wrap="square"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 Medium"/>
                <a:cs typeface="ZEISS Frutiger Next W1G Lt"/>
              </a:defRPr>
            </a:lvl1pPr>
          </a:lstStyle>
          <a:p>
            <a:r>
              <a:rPr lang="de-DE"/>
              <a:t>Edit Master Cover Format</a:t>
            </a:r>
          </a:p>
        </p:txBody>
      </p:sp>
    </p:spTree>
    <p:extLst>
      <p:ext uri="{BB962C8B-B14F-4D97-AF65-F5344CB8AC3E}">
        <p14:creationId xmlns:p14="http://schemas.microsoft.com/office/powerpoint/2010/main" val="57850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09040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890990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31965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72940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13915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454892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EBD248D3-CAEC-4C8E-885B-E957F3B62F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2250015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A1B6D1A-3051-4236-B29F-17D95868440A}" type="datetime3">
              <a:rPr lang="en-US" smtClean="0"/>
              <a:t>18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79219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internal |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628776"/>
            <a:ext cx="8663775" cy="1962150"/>
          </a:xfrm>
        </p:spPr>
        <p:txBody>
          <a:bodyPr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 Medium"/>
                <a:cs typeface="ZEISS Frutiger Next W1G Lt"/>
              </a:defRPr>
            </a:lvl1pPr>
          </a:lstStyle>
          <a:p>
            <a:r>
              <a:rPr lang="de-DE"/>
              <a:t>Edit Master Cover Format </a:t>
            </a:r>
            <a:br>
              <a:rPr lang="de-DE"/>
            </a:br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3849556"/>
            <a:ext cx="8663775" cy="1296124"/>
          </a:xfrm>
        </p:spPr>
        <p:txBody>
          <a:bodyPr wrap="square"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br>
              <a:rPr lang="de-DE"/>
            </a:b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38A823-31C2-4D4E-91DC-F27B5BC868E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4094" y="290238"/>
            <a:ext cx="518400" cy="519774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5BB128D4-44EA-4F84-9884-BE1066A4062B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816D1E5A-F9F2-4A43-BC08-DEADDB0282C2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683DE718-4293-4C8A-86A8-FFD86A5D0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11202B5F-1516-420C-9A25-4D1CA9E8E0CB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FB93961-538D-4009-AE81-674B6E8BA760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9D0ACFDA-EB44-4A73-954E-D4672F791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6E93617-C6D8-40A5-B947-997C07BD775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FCF1675B-7001-4E84-8A33-C7FF8CBF1DFD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7B82A001-E48E-40A9-AD91-DC2F5A59F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8906521-47F4-4FF1-8F48-DA4A313790F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BE75D444-18B1-46C8-A90D-021EB01D83D7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EA95D150-FD95-402D-9DFE-1488CA43B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22A87E42-1BB0-4837-B6D0-178051602B1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E1DBFC54-5493-4B31-A8ED-C339D30C3135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05F7B072-60F4-472F-9012-D9A9D0A997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1E7B059A-B620-4F53-91D3-DB8144A7A39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50969C26-FC6A-4DC4-AC17-7EC14CE9B168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E523DC15-FDA7-4AB8-9138-E0EB1E1AC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1052EDA3-83D7-480A-B15D-C30AE452382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7FE6BC8-363D-482F-AA9A-9C7CEDA8D184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4B1E26B6-E178-44A9-8AA3-AB86AA512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CCD983AF-4CD7-4DFF-A8FA-F289E9E10B94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9EF8BB8-167F-4D39-B266-2498C4D0BEE0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60A662CF-1606-4170-B498-F80762495942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877CB37B-6F13-4224-ABB5-D294D19F2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C41F147C-E27A-4B18-BCAF-567C64E7119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1FB02C33-74CC-4A3D-975A-642BB82F76A8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2BFE1AC1-E412-4FDD-AA75-AB80A3058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DE4A52C5-709B-428F-A44A-30F829A29BB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1B297FE-4560-478F-9DEB-B812EAD29C2C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5A38C5B8-39BF-49DE-BA9D-634F7B96F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AA16E3D0-A8E2-4B67-808F-CA1E40ECD11A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BC5FA053-3277-4DD3-BABB-1D001E1E2C0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C2509C6A-94EE-4CA9-8C2B-6A8CDC30C19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7C9F7F27-9DCF-4448-840F-11793A93B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94F7FCA-2D3C-4C7C-BF33-ED87704E23C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72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DF379B-2F7B-4B88-BC16-FA39CEB2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03112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/>
              <a:t>Edit Master Cover Format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F28EB-5BBB-48FC-BE84-2AF18E9A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5"/>
            <a:ext cx="11160000" cy="44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5"/>
            <a:r>
              <a:rPr lang="de-DE" err="1"/>
              <a:t>Sixth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6"/>
            <a:r>
              <a:rPr lang="de-DE" err="1"/>
              <a:t>Seventh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7"/>
            <a:r>
              <a:rPr lang="de-DE" err="1"/>
              <a:t>Eighth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8"/>
            <a:r>
              <a:rPr lang="de-DE" err="1"/>
              <a:t>Ninth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AF8200-DF6F-4A4E-B92D-A281BB940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1682" y="6654402"/>
            <a:ext cx="545021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ZEISS Frutiger Next W1G"/>
                <a:cs typeface="ZEISS Frutiger Next W1G Lt"/>
              </a:defRPr>
            </a:lvl1pPr>
          </a:lstStyle>
          <a:p>
            <a:fld id="{760246AD-8804-4638-BBF5-0467528B7061}" type="datetime3">
              <a:rPr lang="en-US" smtClean="0"/>
              <a:t>18 October 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2C304D-CE9F-43FC-BAA7-AE9B39399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8" y="6654402"/>
            <a:ext cx="543321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r>
              <a:t>ZEISS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475B2-8926-4797-977A-DAFF5A6E3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4473" y="6654402"/>
            <a:ext cx="421590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ZEISS Frutiger Next W1G"/>
                <a:cs typeface="ZEISS Frutiger Next W1G Lt"/>
              </a:defRPr>
            </a:lvl1pPr>
          </a:lstStyle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2" name="Gerade Verbindung 68">
            <a:extLst>
              <a:ext uri="{FF2B5EF4-FFF2-40B4-BE49-F238E27FC236}">
                <a16:creationId xmlns:a16="http://schemas.microsoft.com/office/drawing/2014/main" id="{2B8DB676-E654-4E43-8582-A46738839BB6}"/>
              </a:ext>
            </a:extLst>
          </p:cNvPr>
          <p:cNvCxnSpPr>
            <a:cxnSpLocks/>
          </p:cNvCxnSpPr>
          <p:nvPr/>
        </p:nvCxnSpPr>
        <p:spPr>
          <a:xfrm>
            <a:off x="0" y="6559938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741B6C63-D1F4-4D52-B460-24B79908B8A3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08382494-4519-4B0A-9102-6CE52486E06E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DF92F63F-CC24-485D-9C52-63C5F1B2F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14958B9-45FB-434B-A76E-E9105CDE598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55A2AA88-A3CC-4A9C-9D4F-6E13AD9F18B3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CD195ACE-FABB-4451-84B4-DCC9E983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A7609EAF-FDCF-482B-ABAE-4F42E61E718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BEFA435-A973-4CEA-B2B5-45F218764925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B66456B7-D728-43D9-AF70-5D7551475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9B9AD2F7-1692-4BAE-96CE-9CBB8EB5334F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1DF6E441-F63D-4D0D-B05B-73D855900C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71031521-32BA-4E76-AF98-5B3C8B219763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65375763-B251-4415-B487-5BE6579DD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CCC0796-D7FE-4730-85D3-380F795EC6C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78DE8CA4-3189-4D81-A0B6-20AA7E700A17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B29B77A-3B1D-4CDD-BBC2-8A2957422FAA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93D91228-E8A5-4F30-A7EC-EBF48343A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026B918-E1C7-4F8F-84C7-B47E4032A9A9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ADA32441-47A2-44E2-A88E-63703C51C8F1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B61BF2FA-5E0F-491E-90FE-245F33EA9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DFFD40FF-B6BE-468C-BC29-DF1B8C0D249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F81C8663-719C-4C4D-B021-2AAC833DE83A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CCC1DBBB-3ACE-470E-AE16-5F772149F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F03CE7B8-9284-495A-A6CE-07BB9E1426C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327D6F70-70F8-4901-BE2E-1DDBE99384F5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15679958-F11D-4EBF-B132-E68802D95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A3A699CD-C727-47D3-875C-A63BD470971B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5DA602B9-E93E-4B2C-A368-2968A507AF2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F40922C8-F57F-415F-A03D-BBAF9D618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CE34CB4-92D2-4644-B148-8E267D7B4CD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8CE2FF66-3339-4802-9FD3-2E070A63550A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1E35B613-A28D-45F8-BEEB-2D04A8076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D8B60E64-0906-4601-91AB-C915F408DAD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D613ABC-2FE3-441A-A574-01A6E064D1E3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83CEB50C-046E-498F-A8AA-AC59FC296B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39A9333-EFCD-45EF-92FE-AA1702343713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1058C19-865B-4BD3-AD72-7FD15950D47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7010" y="235504"/>
            <a:ext cx="711111" cy="711111"/>
          </a:xfrm>
          <a:prstGeom prst="rect">
            <a:avLst/>
          </a:prstGeom>
        </p:spPr>
      </p:pic>
      <p:pic>
        <p:nvPicPr>
          <p:cNvPr id="46" name="Grafik 9">
            <a:extLst>
              <a:ext uri="{FF2B5EF4-FFF2-40B4-BE49-F238E27FC236}">
                <a16:creationId xmlns:a16="http://schemas.microsoft.com/office/drawing/2014/main" id="{8F9223EF-8D96-45A3-8B4F-B0F16367A1C7}"/>
              </a:ext>
            </a:extLst>
          </p:cNvPr>
          <p:cNvPicPr>
            <a:picLocks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242438" y="302806"/>
            <a:ext cx="518400" cy="519774"/>
          </a:xfrm>
          <a:prstGeom prst="rect">
            <a:avLst/>
          </a:prstGeom>
        </p:spPr>
      </p:pic>
      <p:pic>
        <p:nvPicPr>
          <p:cNvPr id="47" name="Grafik 9">
            <a:extLst>
              <a:ext uri="{FF2B5EF4-FFF2-40B4-BE49-F238E27FC236}">
                <a16:creationId xmlns:a16="http://schemas.microsoft.com/office/drawing/2014/main" id="{8DB01963-2406-4FA2-8369-E6294E8DE961}"/>
              </a:ext>
            </a:extLst>
          </p:cNvPr>
          <p:cNvPicPr>
            <a:picLocks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2388" y="341892"/>
            <a:ext cx="514118" cy="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0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>
          <p15:clr>
            <a:srgbClr val="A4A3A4"/>
          </p15:clr>
        </p15:guide>
        <p15:guide id="14" pos="3840">
          <p15:clr>
            <a:srgbClr val="A4A3A4"/>
          </p15:clr>
        </p15:guide>
        <p15:guide id="15" pos="325">
          <p15:clr>
            <a:srgbClr val="A4A3A4"/>
          </p15:clr>
        </p15:guide>
        <p15:guide id="16" pos="7355">
          <p15:clr>
            <a:srgbClr val="A4A3A4"/>
          </p15:clr>
        </p15:guide>
        <p15:guide id="17" pos="3931">
          <p15:clr>
            <a:srgbClr val="A4A3A4"/>
          </p15:clr>
        </p15:guide>
        <p15:guide id="18" pos="3749">
          <p15:clr>
            <a:srgbClr val="A4A3A4"/>
          </p15:clr>
        </p15:guide>
        <p15:guide id="19" orient="horz" pos="187">
          <p15:clr>
            <a:srgbClr val="A4A3A4"/>
          </p15:clr>
        </p15:guide>
        <p15:guide id="20" orient="horz" pos="663">
          <p15:clr>
            <a:srgbClr val="A4A3A4"/>
          </p15:clr>
        </p15:guide>
        <p15:guide id="21" orient="horz" pos="1026">
          <p15:clr>
            <a:srgbClr val="A4A3A4"/>
          </p15:clr>
        </p15:guide>
        <p15:guide id="22" orient="horz" pos="4133">
          <p15:clr>
            <a:srgbClr val="A4A3A4"/>
          </p15:clr>
        </p15:guide>
        <p15:guide id="23" orient="horz" pos="4190">
          <p15:clr>
            <a:srgbClr val="A4A3A4"/>
          </p15:clr>
        </p15:guide>
        <p15:guide id="24" orient="horz" pos="383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eiss-microscopy/OAD/tree/master/Machine_Learning" TargetMode="External"/><Relationship Id="rId3" Type="http://schemas.openxmlformats.org/officeDocument/2006/relationships/hyperlink" Target="https://pypi.org/project/pylibCZIrw/" TargetMode="External"/><Relationship Id="rId7" Type="http://schemas.openxmlformats.org/officeDocument/2006/relationships/hyperlink" Target="https://www.zeiss.com/microscopy/int/website/landingpages/zen-intellesis.html" TargetMode="External"/><Relationship Id="rId2" Type="http://schemas.openxmlformats.org/officeDocument/2006/relationships/hyperlink" Target="https://www.apeer.com/app/machine-learning/overview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napari-hub.org/plugins/napari-czann-segment" TargetMode="External"/><Relationship Id="rId5" Type="http://schemas.openxmlformats.org/officeDocument/2006/relationships/hyperlink" Target="https://pypi.org/project/cztile/" TargetMode="External"/><Relationship Id="rId4" Type="http://schemas.openxmlformats.org/officeDocument/2006/relationships/hyperlink" Target="https://pypi.org/project/czmodel/" TargetMode="External"/><Relationship Id="rId9" Type="http://schemas.openxmlformats.org/officeDocument/2006/relationships/hyperlink" Target="https://github.com/ZEISS/libcz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box">
            <a:extLst>
              <a:ext uri="{FF2B5EF4-FFF2-40B4-BE49-F238E27FC236}">
                <a16:creationId xmlns:a16="http://schemas.microsoft.com/office/drawing/2014/main" id="{DB2DBBBE-E70B-469B-96D9-085F6C061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319" y="299633"/>
            <a:ext cx="7963327" cy="1415772"/>
          </a:xfrm>
          <a:noFill/>
          <a:ln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977" bIns="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ZEISS - Open </a:t>
            </a:r>
            <a:r>
              <a:rPr lang="en-US" dirty="0"/>
              <a:t>software ecosystem for data-centric model development</a:t>
            </a: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746BB4-687E-4725-B126-7071935238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B4C792-405D-4D57-BCF0-E437E1D1F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11763" y="642855"/>
            <a:ext cx="2917529" cy="758106"/>
          </a:xfrm>
        </p:spPr>
        <p:txBody>
          <a:bodyPr/>
          <a:lstStyle/>
          <a:p>
            <a:r>
              <a:rPr lang="en-US" dirty="0"/>
              <a:t>Dr. Sebastian Rhode</a:t>
            </a:r>
          </a:p>
          <a:p>
            <a:endParaRPr lang="en-US" dirty="0"/>
          </a:p>
          <a:p>
            <a:r>
              <a:rPr lang="en-US" dirty="0"/>
              <a:t>Software Architect - AI Solutions</a:t>
            </a:r>
          </a:p>
          <a:p>
            <a:r>
              <a:rPr lang="en-US" dirty="0"/>
              <a:t>Staff Expert</a:t>
            </a:r>
          </a:p>
          <a:p>
            <a:endParaRPr lang="en-US" dirty="0"/>
          </a:p>
          <a:p>
            <a:r>
              <a:rPr lang="en-US" dirty="0"/>
              <a:t>Product Center for Software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7ECA03-06D0-49CA-83DE-0E770732F3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b="1065"/>
          <a:stretch/>
        </p:blipFill>
        <p:spPr>
          <a:xfrm>
            <a:off x="1" y="2351880"/>
            <a:ext cx="12191999" cy="435036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C342D-AA42-403F-ADF0-B4D95580D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1762" y="1950256"/>
            <a:ext cx="1524435" cy="184666"/>
          </a:xfrm>
        </p:spPr>
        <p:txBody>
          <a:bodyPr/>
          <a:lstStyle/>
          <a:p>
            <a:r>
              <a:rPr lang="en-US"/>
              <a:t>19.10.2022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Use a tiling method to process (big) arrays</a:t>
            </a:r>
            <a:br>
              <a:rPr lang="en-US" dirty="0"/>
            </a:br>
            <a:r>
              <a:rPr lang="en-US" b="0" dirty="0"/>
              <a:t>Open-Source python package </a:t>
            </a:r>
            <a:r>
              <a:rPr lang="en-US" b="0" dirty="0" err="1"/>
              <a:t>cztile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62E9A-A486-4991-92BC-195402D6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374" y="1377527"/>
            <a:ext cx="5642437" cy="4790943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F96348CA-E8D6-4A41-A1FC-AC6AC86789FB}"/>
              </a:ext>
            </a:extLst>
          </p:cNvPr>
          <p:cNvSpPr txBox="1"/>
          <p:nvPr/>
        </p:nvSpPr>
        <p:spPr>
          <a:xfrm>
            <a:off x="7476016" y="1382285"/>
            <a:ext cx="41162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General library to create identical tiles with overlap for an array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not limited to CZI images or any specific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Can be directly used together with </a:t>
            </a:r>
            <a:r>
              <a:rPr lang="en-US" b="1" dirty="0" err="1"/>
              <a:t>pylibCZIrw</a:t>
            </a:r>
            <a:r>
              <a:rPr lang="en-US" dirty="0"/>
              <a:t> to read and write tiles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focus on application code and not on re-inventing “tiling” over and over 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“unified” tiling algorithm gives consistent results</a:t>
            </a:r>
          </a:p>
        </p:txBody>
      </p:sp>
    </p:spTree>
    <p:extLst>
      <p:ext uri="{BB962C8B-B14F-4D97-AF65-F5344CB8AC3E}">
        <p14:creationId xmlns:p14="http://schemas.microsoft.com/office/powerpoint/2010/main" val="95778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7E2E1-81A7-45B5-8AA9-D52CC2D2E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APEER-ML – Data-Driven Model Development</a:t>
            </a:r>
            <a:br>
              <a:rPr lang="en-US" dirty="0"/>
            </a:br>
            <a:r>
              <a:rPr lang="en-US" b="0" dirty="0"/>
              <a:t>“Better Data beats better models”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4FA46-0286-41C9-9418-1946B91BD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13" y="2285806"/>
            <a:ext cx="5343525" cy="40233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4C59896-AA20-4DB6-85B9-C444112CE326}"/>
              </a:ext>
            </a:extLst>
          </p:cNvPr>
          <p:cNvGrpSpPr/>
          <p:nvPr/>
        </p:nvGrpSpPr>
        <p:grpSpPr>
          <a:xfrm>
            <a:off x="258994" y="1325746"/>
            <a:ext cx="11526738" cy="613600"/>
            <a:chOff x="258994" y="1325746"/>
            <a:chExt cx="11526738" cy="613600"/>
          </a:xfrm>
        </p:grpSpPr>
        <p:sp>
          <p:nvSpPr>
            <p:cNvPr id="5" name="Richtungspfeil 36">
              <a:extLst>
                <a:ext uri="{FF2B5EF4-FFF2-40B4-BE49-F238E27FC236}">
                  <a16:creationId xmlns:a16="http://schemas.microsoft.com/office/drawing/2014/main" id="{2E00A4C4-27F1-4ED5-9FED-5912D3386D17}"/>
                </a:ext>
              </a:extLst>
            </p:cNvPr>
            <p:cNvSpPr/>
            <p:nvPr/>
          </p:nvSpPr>
          <p:spPr bwMode="auto">
            <a:xfrm>
              <a:off x="258994" y="1325746"/>
              <a:ext cx="4053759" cy="613600"/>
            </a:xfrm>
            <a:prstGeom prst="homePlate">
              <a:avLst/>
            </a:prstGeom>
            <a:solidFill>
              <a:srgbClr val="6AB0E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35991" tIns="35991" rIns="35991" bIns="3599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>
                <a:defRPr/>
              </a:pPr>
              <a:r>
                <a:rPr lang="en-US" sz="1400" b="1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Annotate </a:t>
              </a:r>
              <a:r>
                <a:rPr lang="en-US" sz="1400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on APEER</a:t>
              </a:r>
              <a:endParaRPr lang="en-US" sz="1400" b="1" kern="0">
                <a:solidFill>
                  <a:srgbClr val="FFFFFF"/>
                </a:solidFill>
                <a:latin typeface="ZEISS Frutiger Next W1G" panose="020B0503040204020203" pitchFamily="34" charset="0"/>
              </a:endParaRPr>
            </a:p>
          </p:txBody>
        </p:sp>
        <p:sp>
          <p:nvSpPr>
            <p:cNvPr id="6" name="Richtungspfeil 36">
              <a:extLst>
                <a:ext uri="{FF2B5EF4-FFF2-40B4-BE49-F238E27FC236}">
                  <a16:creationId xmlns:a16="http://schemas.microsoft.com/office/drawing/2014/main" id="{638EE0B9-E906-4B75-9D96-523EFF946E10}"/>
                </a:ext>
              </a:extLst>
            </p:cNvPr>
            <p:cNvSpPr/>
            <p:nvPr/>
          </p:nvSpPr>
          <p:spPr bwMode="auto">
            <a:xfrm>
              <a:off x="4106976" y="1325746"/>
              <a:ext cx="3983958" cy="613600"/>
            </a:xfrm>
            <a:prstGeom prst="chevron">
              <a:avLst/>
            </a:prstGeom>
            <a:solidFill>
              <a:srgbClr val="6AB0E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35991" tIns="35991" rIns="35991" bIns="3599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>
                <a:defRPr/>
              </a:pPr>
              <a:r>
                <a:rPr lang="en-US" sz="1400" b="1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Train </a:t>
              </a:r>
              <a:r>
                <a:rPr lang="en-US" sz="1400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your specific U-net</a:t>
              </a:r>
            </a:p>
          </p:txBody>
        </p:sp>
        <p:sp>
          <p:nvSpPr>
            <p:cNvPr id="7" name="Richtungspfeil 36">
              <a:extLst>
                <a:ext uri="{FF2B5EF4-FFF2-40B4-BE49-F238E27FC236}">
                  <a16:creationId xmlns:a16="http://schemas.microsoft.com/office/drawing/2014/main" id="{A240ABB9-E6C7-47A9-92B6-590845A12610}"/>
                </a:ext>
              </a:extLst>
            </p:cNvPr>
            <p:cNvSpPr/>
            <p:nvPr/>
          </p:nvSpPr>
          <p:spPr bwMode="auto">
            <a:xfrm>
              <a:off x="7917147" y="1325746"/>
              <a:ext cx="3868585" cy="613600"/>
            </a:xfrm>
            <a:prstGeom prst="chevron">
              <a:avLst/>
            </a:prstGeom>
            <a:solidFill>
              <a:srgbClr val="6AB0E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35991" tIns="35991" rIns="35991" bIns="3599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>
                <a:defRPr/>
              </a:pPr>
              <a:r>
                <a:rPr lang="en-US" sz="1400" b="1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Download</a:t>
              </a:r>
              <a: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 the model and use </a:t>
              </a:r>
              <a:b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</a:br>
              <a: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in ZEN or V4D or </a:t>
              </a:r>
              <a:r>
                <a:rPr lang="en-US" sz="1400" kern="0" dirty="0" err="1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Napari</a:t>
              </a:r>
              <a: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 or …</a:t>
              </a:r>
              <a:endParaRPr lang="en-US" sz="1400" b="1" kern="0" dirty="0">
                <a:solidFill>
                  <a:srgbClr val="FFFFFF"/>
                </a:solidFill>
                <a:latin typeface="ZEISS Frutiger Next W1G" panose="020B0503040204020203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4B9AE0-6ACD-43D8-B86C-9BDA4E3D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372" y="2285806"/>
            <a:ext cx="402336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6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ecosystem</a:t>
            </a:r>
            <a:r>
              <a:rPr lang="de-DE" dirty="0"/>
              <a:t> in </a:t>
            </a:r>
            <a:r>
              <a:rPr lang="de-DE" dirty="0" err="1"/>
              <a:t>action</a:t>
            </a:r>
            <a:br>
              <a:rPr lang="de-DE" dirty="0"/>
            </a:br>
            <a:endParaRPr lang="en-US" dirty="0"/>
          </a:p>
        </p:txBody>
      </p:sp>
      <p:pic>
        <p:nvPicPr>
          <p:cNvPr id="6" name="Train_APEER_run_Napari_CZANN_no_highlights_slow">
            <a:hlinkClick r:id="" action="ppaction://media"/>
            <a:extLst>
              <a:ext uri="{FF2B5EF4-FFF2-40B4-BE49-F238E27FC236}">
                <a16:creationId xmlns:a16="http://schemas.microsoft.com/office/drawing/2014/main" id="{62803305-C90B-4EB8-9127-43984DF3F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043" y="975039"/>
            <a:ext cx="9934761" cy="5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82B4777-4730-4ECF-9344-FF57C829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automated Training pipeline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A7D10-5B18-4056-BCFC-7A86EC099D5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8" y="642855"/>
            <a:ext cx="10162819" cy="369332"/>
          </a:xfrm>
        </p:spPr>
        <p:txBody>
          <a:bodyPr/>
          <a:lstStyle/>
          <a:p>
            <a:r>
              <a:rPr lang="de-DE" b="0" dirty="0">
                <a:latin typeface="Arial"/>
                <a:cs typeface="Arial"/>
              </a:rPr>
              <a:t>Download Model </a:t>
            </a:r>
            <a:r>
              <a:rPr lang="de-DE" b="0" dirty="0" err="1">
                <a:latin typeface="Arial"/>
                <a:cs typeface="Arial"/>
              </a:rPr>
              <a:t>or</a:t>
            </a:r>
            <a:r>
              <a:rPr lang="de-DE" b="0" dirty="0">
                <a:latin typeface="Arial"/>
                <a:cs typeface="Arial"/>
              </a:rPr>
              <a:t> </a:t>
            </a:r>
            <a:r>
              <a:rPr lang="de-DE" b="0" dirty="0" err="1">
                <a:latin typeface="Arial"/>
                <a:cs typeface="Arial"/>
              </a:rPr>
              <a:t>continue</a:t>
            </a:r>
            <a:r>
              <a:rPr lang="de-DE" b="0" dirty="0">
                <a:latin typeface="Arial"/>
                <a:cs typeface="Arial"/>
              </a:rPr>
              <a:t> </a:t>
            </a:r>
            <a:r>
              <a:rPr lang="de-DE" b="0" dirty="0" err="1">
                <a:latin typeface="Arial"/>
                <a:cs typeface="Arial"/>
              </a:rPr>
              <a:t>training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31449-85B8-4B9B-9DB0-49AEA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064" y="1284268"/>
            <a:ext cx="9837807" cy="51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9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82B4777-4730-4ECF-9344-FF57C829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Examples – Life Science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A7D10-5B18-4056-BCFC-7A86EC099D5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8" y="642855"/>
            <a:ext cx="10162819" cy="369332"/>
          </a:xfrm>
        </p:spPr>
        <p:txBody>
          <a:bodyPr/>
          <a:lstStyle/>
          <a:p>
            <a:r>
              <a:rPr lang="de-DE" b="0" dirty="0">
                <a:latin typeface="Arial"/>
                <a:cs typeface="Arial"/>
              </a:rPr>
              <a:t>Label-Free Segmentation </a:t>
            </a:r>
            <a:r>
              <a:rPr lang="de-DE" b="0" dirty="0" err="1">
                <a:latin typeface="Arial"/>
                <a:cs typeface="Arial"/>
              </a:rPr>
              <a:t>inside</a:t>
            </a:r>
            <a:r>
              <a:rPr lang="de-DE" b="0" dirty="0">
                <a:latin typeface="Arial"/>
                <a:cs typeface="Arial"/>
              </a:rPr>
              <a:t> a ZEN </a:t>
            </a:r>
            <a:r>
              <a:rPr lang="de-DE" b="0" dirty="0" err="1">
                <a:latin typeface="Arial"/>
                <a:cs typeface="Arial"/>
              </a:rPr>
              <a:t>BioApp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31449-85B8-4B9B-9DB0-49AEA47AFB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209" y="1407137"/>
            <a:ext cx="9136342" cy="499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22302" y="1139430"/>
            <a:ext cx="10931069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------------------------------------------------   Python Stuff and APEER   ------------------------------------------------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2"/>
              </a:rPr>
              <a:t>https://www.apeer.com/app/machine-learning/overview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3"/>
              </a:rPr>
              <a:t>https://pypi.org/project/pylibCZIrw/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4"/>
              </a:rPr>
              <a:t>https://pypi.org/project/czmodel/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5"/>
              </a:rPr>
              <a:t>https://pypi.org/project/cztile/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6"/>
              </a:rPr>
              <a:t>https://www.napari-hub.org/plugins/napari-czann-segment</a:t>
            </a:r>
            <a:r>
              <a:rPr lang="en-US" sz="1600" b="1" dirty="0"/>
              <a:t> (experimental)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------------------------------------------------   Additional Content   ------------------------------------------------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7"/>
              </a:rPr>
              <a:t>https://www.zeiss.com/microscopy/int/website/landingpages/zen-intellesis.html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8"/>
              </a:rPr>
              <a:t>https://github.com/zeiss-microscopy/OAD/tree/master/Machine_Learning</a:t>
            </a:r>
            <a:endParaRPr lang="en-US" sz="1600" b="1" dirty="0"/>
          </a:p>
          <a:p>
            <a:pPr algn="ctr"/>
            <a:endParaRPr lang="en-US" sz="1600" b="1" dirty="0">
              <a:hlinkClick r:id="rId9"/>
            </a:endParaRPr>
          </a:p>
          <a:p>
            <a:pPr algn="ctr"/>
            <a:r>
              <a:rPr lang="en-US" sz="1600" b="1" dirty="0">
                <a:hlinkClick r:id="rId9"/>
              </a:rPr>
              <a:t>https://github.com/ZEISS/libczi</a:t>
            </a:r>
            <a:endParaRPr lang="en-US" sz="1600" b="1" dirty="0"/>
          </a:p>
          <a:p>
            <a:pPr algn="ctr"/>
            <a:endParaRPr lang="en-US" sz="1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A674F4-CF3D-40F9-B97E-E0C1DE84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dirty="0"/>
              <a:t>Links and additional information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40375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6065" name="Group 49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524001" y="1"/>
            <a:ext cx="9140825" cy="6856413"/>
            <a:chOff x="0" y="0"/>
            <a:chExt cx="5758" cy="4319"/>
          </a:xfrm>
        </p:grpSpPr>
        <p:sp>
          <p:nvSpPr>
            <p:cNvPr id="3286018" name="Rectangle 2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0" y="0"/>
              <a:ext cx="5758" cy="4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3100">
                <a:solidFill>
                  <a:schemeClr val="bg1"/>
                </a:solidFill>
              </a:endParaRPr>
            </a:p>
          </p:txBody>
        </p:sp>
        <p:pic>
          <p:nvPicPr>
            <p:cNvPr id="3286064" name="Picture 48" descr="Logo_mit_Claim_trans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" y="1382"/>
              <a:ext cx="1454" cy="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41665BF-E8E1-4A6D-950A-8DF3D8B7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03283-879B-4C5B-ACAF-123919AC376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587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6CBC1-DFE1-4DB0-BF2F-3F62CC73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71" y="300448"/>
            <a:ext cx="9737570" cy="369236"/>
          </a:xfrm>
        </p:spPr>
        <p:txBody>
          <a:bodyPr/>
          <a:lstStyle/>
          <a:p>
            <a:r>
              <a:rPr lang="en-US" dirty="0"/>
              <a:t>AI solutions @ZEISS microscopy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D926F0-CA81-4A39-8689-2632E6EFA90D}"/>
              </a:ext>
            </a:extLst>
          </p:cNvPr>
          <p:cNvSpPr/>
          <p:nvPr/>
        </p:nvSpPr>
        <p:spPr bwMode="auto">
          <a:xfrm>
            <a:off x="3814475" y="1296159"/>
            <a:ext cx="3373258" cy="487553"/>
          </a:xfrm>
          <a:prstGeom prst="rect">
            <a:avLst/>
          </a:prstGeom>
          <a:solidFill>
            <a:srgbClr val="F2F2F2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Image Analysis and 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1071F-1ADC-4EDD-B48A-9441D82F6102}"/>
              </a:ext>
            </a:extLst>
          </p:cNvPr>
          <p:cNvSpPr/>
          <p:nvPr/>
        </p:nvSpPr>
        <p:spPr bwMode="auto">
          <a:xfrm>
            <a:off x="1023709" y="2181039"/>
            <a:ext cx="1488777" cy="487553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Classification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C3B839-0FEF-46F9-952C-16C20048305D}"/>
              </a:ext>
            </a:extLst>
          </p:cNvPr>
          <p:cNvSpPr/>
          <p:nvPr/>
        </p:nvSpPr>
        <p:spPr bwMode="auto">
          <a:xfrm>
            <a:off x="4756064" y="2181039"/>
            <a:ext cx="1488777" cy="487553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Segmentation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FC3F9-D130-4830-A6F7-43AF40C96D2D}"/>
              </a:ext>
            </a:extLst>
          </p:cNvPr>
          <p:cNvSpPr/>
          <p:nvPr/>
        </p:nvSpPr>
        <p:spPr bwMode="auto">
          <a:xfrm>
            <a:off x="8441364" y="2181039"/>
            <a:ext cx="1488777" cy="487553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78ADBB-AC7C-46C2-B211-28945953B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878" y="3148559"/>
            <a:ext cx="1049627" cy="691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C60BB2-CA9B-4605-B41F-E3F42A1A09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83" y="3152171"/>
            <a:ext cx="941451" cy="676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E5C69A-D292-469E-94DA-3645AAF1833A}"/>
              </a:ext>
            </a:extLst>
          </p:cNvPr>
          <p:cNvSpPr txBox="1"/>
          <p:nvPr/>
        </p:nvSpPr>
        <p:spPr>
          <a:xfrm>
            <a:off x="825691" y="3914758"/>
            <a:ext cx="2393082" cy="430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Recognize a Sample Carrier</a:t>
            </a:r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16CC1-B412-4998-8481-61FDF2170066}"/>
              </a:ext>
            </a:extLst>
          </p:cNvPr>
          <p:cNvSpPr txBox="1"/>
          <p:nvPr/>
        </p:nvSpPr>
        <p:spPr>
          <a:xfrm>
            <a:off x="531310" y="5232231"/>
            <a:ext cx="2971697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Classify objects in analyzed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F9E7D-99EC-44A9-90CD-C05F3B46FF67}"/>
              </a:ext>
            </a:extLst>
          </p:cNvPr>
          <p:cNvSpPr txBox="1"/>
          <p:nvPr/>
        </p:nvSpPr>
        <p:spPr>
          <a:xfrm>
            <a:off x="853064" y="6359043"/>
            <a:ext cx="2111819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“Good” part vs “Anomaly”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2EB4D2-CDF4-4DF0-AE71-4F128532B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37" y="5471125"/>
            <a:ext cx="1764986" cy="866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37E798-44A2-45CC-856F-7272C6609F0A}"/>
              </a:ext>
            </a:extLst>
          </p:cNvPr>
          <p:cNvSpPr/>
          <p:nvPr/>
        </p:nvSpPr>
        <p:spPr>
          <a:xfrm>
            <a:off x="59066" y="2650603"/>
            <a:ext cx="3958638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Classifying an entire image or individual objects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C246F0-A509-47DE-B053-754C0CA95543}"/>
              </a:ext>
            </a:extLst>
          </p:cNvPr>
          <p:cNvSpPr/>
          <p:nvPr/>
        </p:nvSpPr>
        <p:spPr>
          <a:xfrm>
            <a:off x="4195364" y="2650604"/>
            <a:ext cx="2958408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Refers to classifying at a pixel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78ADFD-9DF1-4E5F-8DA5-3986E4D16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0597" y="3290353"/>
            <a:ext cx="3369962" cy="1544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E2C6A9-03D5-42D9-B414-0D46DEBBA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301" y="5014827"/>
            <a:ext cx="3373258" cy="15343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CF8A2D-0ED6-4740-B368-F35BD9BD40DD}"/>
              </a:ext>
            </a:extLst>
          </p:cNvPr>
          <p:cNvSpPr/>
          <p:nvPr/>
        </p:nvSpPr>
        <p:spPr>
          <a:xfrm>
            <a:off x="8296759" y="2650603"/>
            <a:ext cx="1793360" cy="52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corrections</a:t>
            </a:r>
          </a:p>
          <a:p>
            <a:r>
              <a:rPr lang="en-US" sz="1400" dirty="0"/>
              <a:t>and enhancements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67C20F-C93E-455F-A8F1-F48C27D91EDE}"/>
              </a:ext>
            </a:extLst>
          </p:cNvPr>
          <p:cNvSpPr/>
          <p:nvPr/>
        </p:nvSpPr>
        <p:spPr>
          <a:xfrm>
            <a:off x="7986674" y="4598057"/>
            <a:ext cx="2482168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Denoising &amp; Image2Image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F3DD57-3FEF-4599-98DF-71A858DC209F}"/>
              </a:ext>
            </a:extLst>
          </p:cNvPr>
          <p:cNvGrpSpPr/>
          <p:nvPr/>
        </p:nvGrpSpPr>
        <p:grpSpPr>
          <a:xfrm>
            <a:off x="8033558" y="5106193"/>
            <a:ext cx="2406097" cy="1473484"/>
            <a:chOff x="8915153" y="5106629"/>
            <a:chExt cx="2406724" cy="14738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2545A0-995A-44C0-BE6E-46D293BF21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15153" y="5106629"/>
              <a:ext cx="2406724" cy="1184607"/>
              <a:chOff x="8915153" y="5106629"/>
              <a:chExt cx="2406722" cy="11811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D6E36FF-B37A-4C67-8D18-4E6C5F278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6" b="106"/>
              <a:stretch/>
            </p:blipFill>
            <p:spPr>
              <a:xfrm>
                <a:off x="8915153" y="5106629"/>
                <a:ext cx="1158043" cy="11811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A25B3BA-6945-4A9C-A158-D750ADE565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9" b="1639"/>
              <a:stretch/>
            </p:blipFill>
            <p:spPr>
              <a:xfrm>
                <a:off x="10120092" y="5106629"/>
                <a:ext cx="1201783" cy="1181100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BCF48C-713B-4630-929F-E4C3B4A50856}"/>
                </a:ext>
              </a:extLst>
            </p:cNvPr>
            <p:cNvSpPr/>
            <p:nvPr/>
          </p:nvSpPr>
          <p:spPr>
            <a:xfrm>
              <a:off x="9390798" y="6272720"/>
              <a:ext cx="17185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Reconstruction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B119FA5-1586-4B65-BCA3-F54ACF2AB91D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 bwMode="auto">
          <a:xfrm rot="10800000" flipV="1">
            <a:off x="1768099" y="1539936"/>
            <a:ext cx="2046378" cy="641103"/>
          </a:xfrm>
          <a:prstGeom prst="bentConnector2">
            <a:avLst/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058F7D7-0F04-4631-BE27-A7348A3A067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 bwMode="auto">
          <a:xfrm rot="5400000">
            <a:off x="5302115" y="1982051"/>
            <a:ext cx="397327" cy="653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7BA967E-D208-4D11-9ABF-EB2351ABD787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 bwMode="auto">
          <a:xfrm>
            <a:off x="7187733" y="1539936"/>
            <a:ext cx="1998020" cy="641103"/>
          </a:xfrm>
          <a:prstGeom prst="bentConnector2">
            <a:avLst/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876D4-7F6A-4831-8185-B0C9D05993F3}"/>
              </a:ext>
            </a:extLst>
          </p:cNvPr>
          <p:cNvGrpSpPr/>
          <p:nvPr/>
        </p:nvGrpSpPr>
        <p:grpSpPr>
          <a:xfrm>
            <a:off x="684672" y="4199544"/>
            <a:ext cx="2139257" cy="1006773"/>
            <a:chOff x="622302" y="4199743"/>
            <a:chExt cx="2139814" cy="10070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6E6C4C-A017-4B1E-868A-DAD5856B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302" y="4199743"/>
              <a:ext cx="1027610" cy="100703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C7007A-9937-4086-865C-EDD12BE5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4506" y="4199743"/>
              <a:ext cx="1027610" cy="100703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DCC2170-A2F9-4C7D-A3A9-0F260C8DF60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9943" y="3392033"/>
            <a:ext cx="2482168" cy="1144384"/>
          </a:xfrm>
          <a:prstGeom prst="rect">
            <a:avLst/>
          </a:prstGeom>
        </p:spPr>
      </p:pic>
      <p:grpSp>
        <p:nvGrpSpPr>
          <p:cNvPr id="31" name="Group 2">
            <a:extLst>
              <a:ext uri="{FF2B5EF4-FFF2-40B4-BE49-F238E27FC236}">
                <a16:creationId xmlns:a16="http://schemas.microsoft.com/office/drawing/2014/main" id="{8406956C-176C-4A5D-9B27-AC6F52D07E9D}"/>
              </a:ext>
            </a:extLst>
          </p:cNvPr>
          <p:cNvGrpSpPr/>
          <p:nvPr/>
        </p:nvGrpSpPr>
        <p:grpSpPr>
          <a:xfrm>
            <a:off x="10809644" y="1347633"/>
            <a:ext cx="1206980" cy="5164872"/>
            <a:chOff x="10544172" y="1347089"/>
            <a:chExt cx="1207294" cy="5166217"/>
          </a:xfrm>
        </p:grpSpPr>
        <p:pic>
          <p:nvPicPr>
            <p:cNvPr id="32" name="Picture 15">
              <a:extLst>
                <a:ext uri="{FF2B5EF4-FFF2-40B4-BE49-F238E27FC236}">
                  <a16:creationId xmlns:a16="http://schemas.microsoft.com/office/drawing/2014/main" id="{81E3F5EA-A3CF-40CC-AF13-B2C1EFB9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44172" y="1347089"/>
              <a:ext cx="1207294" cy="588169"/>
            </a:xfrm>
            <a:prstGeom prst="rect">
              <a:avLst/>
            </a:prstGeom>
          </p:spPr>
        </p:pic>
        <p:pic>
          <p:nvPicPr>
            <p:cNvPr id="33" name="Picture 23">
              <a:extLst>
                <a:ext uri="{FF2B5EF4-FFF2-40B4-BE49-F238E27FC236}">
                  <a16:creationId xmlns:a16="http://schemas.microsoft.com/office/drawing/2014/main" id="{707C8149-BF40-4BB7-A566-27A69A5F5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82999" y="3225117"/>
              <a:ext cx="929640" cy="754380"/>
            </a:xfrm>
            <a:prstGeom prst="rect">
              <a:avLst/>
            </a:prstGeom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40C8EF87-81D2-4C5D-8714-05E1416D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33469" y="4188229"/>
              <a:ext cx="1028700" cy="542925"/>
            </a:xfrm>
            <a:prstGeom prst="rect">
              <a:avLst/>
            </a:prstGeom>
          </p:spPr>
        </p:pic>
        <p:pic>
          <p:nvPicPr>
            <p:cNvPr id="37" name="Picture 25">
              <a:extLst>
                <a:ext uri="{FF2B5EF4-FFF2-40B4-BE49-F238E27FC236}">
                  <a16:creationId xmlns:a16="http://schemas.microsoft.com/office/drawing/2014/main" id="{A4E772D6-B09E-47D7-8460-D7A638A6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88598" y="4939886"/>
              <a:ext cx="718442" cy="758803"/>
            </a:xfrm>
            <a:prstGeom prst="rect">
              <a:avLst/>
            </a:prstGeom>
          </p:spPr>
        </p:pic>
        <p:pic>
          <p:nvPicPr>
            <p:cNvPr id="39" name="Picture 26">
              <a:extLst>
                <a:ext uri="{FF2B5EF4-FFF2-40B4-BE49-F238E27FC236}">
                  <a16:creationId xmlns:a16="http://schemas.microsoft.com/office/drawing/2014/main" id="{4EB699D9-B3D6-45B2-BB74-151AA376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723005" y="5907423"/>
              <a:ext cx="849629" cy="605883"/>
            </a:xfrm>
            <a:prstGeom prst="rect">
              <a:avLst/>
            </a:prstGeom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0C2320A-E044-487F-BA83-957E93A13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526" y="2738412"/>
              <a:ext cx="1080587" cy="27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8">
              <a:extLst>
                <a:ext uri="{FF2B5EF4-FFF2-40B4-BE49-F238E27FC236}">
                  <a16:creationId xmlns:a16="http://schemas.microsoft.com/office/drawing/2014/main" id="{D409D159-25C2-42D0-A5F7-31269217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62977" y="2143990"/>
              <a:ext cx="1169685" cy="385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53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3A85D3-8E36-4FE1-A00D-AFCEC11BD2D1}"/>
              </a:ext>
            </a:extLst>
          </p:cNvPr>
          <p:cNvSpPr txBox="1"/>
          <p:nvPr/>
        </p:nvSpPr>
        <p:spPr>
          <a:xfrm>
            <a:off x="1545193" y="1613938"/>
            <a:ext cx="9108426" cy="4257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Our mission statement for AI @ZEISS Microscopy could be described as: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b="1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1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“Put the scientist back into the driver seat for Deep </a:t>
            </a:r>
            <a:r>
              <a:rPr lang="en-US" sz="2400" b="1" i="1" dirty="0">
                <a:solidFill>
                  <a:srgbClr val="000000"/>
                </a:solidFill>
              </a:rPr>
              <a:t>L</a:t>
            </a:r>
            <a:r>
              <a:rPr kumimoji="0" lang="en-US" sz="2400" b="1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earning”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b="1" dirty="0">
                <a:solidFill>
                  <a:srgbClr val="000000"/>
                </a:solidFill>
              </a:rPr>
              <a:t>core message</a:t>
            </a:r>
            <a:r>
              <a:rPr lang="en-US" dirty="0">
                <a:solidFill>
                  <a:srgbClr val="000000"/>
                </a:solidFill>
              </a:rPr>
              <a:t> when it comes to Image Analysis &amp; AI solutions is: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1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“Better data beat better models</a:t>
            </a:r>
            <a:r>
              <a:rPr kumimoji="0" lang="en-US" sz="2400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”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B5DEC9-E64E-4B6D-B5B8-EF83DF77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Mission Statement </a:t>
            </a:r>
            <a:r>
              <a:rPr lang="de-DE" dirty="0" err="1"/>
              <a:t>for</a:t>
            </a:r>
            <a:r>
              <a:rPr lang="de-DE" dirty="0"/>
              <a:t> AI @ZEISS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595DF3-E637-4118-ADAC-572B93FF754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78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dirty="0"/>
              <a:t>Align Requirements from Academia and Industry with Business Model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FC91B-3249-4B54-88BB-3E97C377D8CB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1305039" y="1375392"/>
            <a:ext cx="8428896" cy="4464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Academia wants open and flexible solutions and does not like to be locked 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Industry often wants “Streamlined and Integrated” tools and “one-Button-Solutions” for a specific task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Various of open-source software (OSS) tools that offer specific solutions </a:t>
            </a:r>
            <a:r>
              <a:rPr lang="en-US" sz="1800" dirty="0">
                <a:sym typeface="Wingdings" panose="05000000000000000000" pitchFamily="2" charset="2"/>
              </a:rPr>
              <a:t> What is our business model?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“cloud-computing” is trending, but some users / customers do not want / are not allowed use cloud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What tools should a we use? Should we develop our own (build or buy)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1D0E1B-17DA-49C0-B624-09EA742A453C}"/>
              </a:ext>
            </a:extLst>
          </p:cNvPr>
          <p:cNvGrpSpPr/>
          <p:nvPr/>
        </p:nvGrpSpPr>
        <p:grpSpPr>
          <a:xfrm>
            <a:off x="10544172" y="1347089"/>
            <a:ext cx="1207294" cy="5166217"/>
            <a:chOff x="10544172" y="1347089"/>
            <a:chExt cx="1207294" cy="516621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A2EFB5-F71A-4557-8B26-73A53D0E8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44172" y="1347089"/>
              <a:ext cx="1207294" cy="5881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D3571DC-372B-4E2B-8CAB-E066FE2E0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2999" y="3225117"/>
              <a:ext cx="929640" cy="75438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FA6A99-FD03-4034-B54D-224D7369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3469" y="4188229"/>
              <a:ext cx="1028700" cy="5429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A4A0F1-989B-4E78-BE58-EE9A1035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8598" y="4939886"/>
              <a:ext cx="718442" cy="7588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B313582-A326-405B-8FAA-5A33B27D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23005" y="5907423"/>
              <a:ext cx="849629" cy="605883"/>
            </a:xfrm>
            <a:prstGeom prst="rect">
              <a:avLst/>
            </a:prstGeom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300B33D-DD6C-47E2-9B04-5CC09A2BE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526" y="2738412"/>
              <a:ext cx="1080587" cy="27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BD71E4-A7DE-4A6E-87E7-2AB79B163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62977" y="2143990"/>
              <a:ext cx="1169685" cy="385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695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dirty="0"/>
              <a:t>Concept: Train models “anywhere”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F315D3B-BF7D-4CC1-AA1A-BE6134FEC125}"/>
              </a:ext>
            </a:extLst>
          </p:cNvPr>
          <p:cNvSpPr txBox="1"/>
          <p:nvPr/>
        </p:nvSpPr>
        <p:spPr>
          <a:xfrm>
            <a:off x="527195" y="1776265"/>
            <a:ext cx="2216331" cy="584775"/>
          </a:xfrm>
          <a:prstGeom prst="rect">
            <a:avLst/>
          </a:prstGeom>
          <a:noFill/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 a model</a:t>
            </a:r>
          </a:p>
          <a:p>
            <a:pPr algn="ctr"/>
            <a:r>
              <a:rPr lang="en-US" sz="1600" dirty="0"/>
              <a:t>In the cloud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DAF4AA7-7E52-495C-8439-32AF8CCA440E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 bwMode="auto">
          <a:xfrm rot="16200000" flipH="1">
            <a:off x="1965709" y="2030692"/>
            <a:ext cx="1440398" cy="2101094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4B3F2967-6629-4CBE-92AC-F863A418889D}"/>
              </a:ext>
            </a:extLst>
          </p:cNvPr>
          <p:cNvSpPr txBox="1"/>
          <p:nvPr/>
        </p:nvSpPr>
        <p:spPr>
          <a:xfrm>
            <a:off x="527195" y="3555820"/>
            <a:ext cx="1699165" cy="830997"/>
          </a:xfrm>
          <a:prstGeom prst="rect">
            <a:avLst/>
          </a:prstGeom>
          <a:noFill/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 a model directly on your local machine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29BA81C-E4CC-4508-8A3B-251BABA21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81" y="1249310"/>
            <a:ext cx="1263715" cy="444523"/>
          </a:xfrm>
          <a:prstGeom prst="rect">
            <a:avLst/>
          </a:prstGeom>
        </p:spPr>
      </p:pic>
      <p:sp>
        <p:nvSpPr>
          <p:cNvPr id="21" name="Textfeld 9">
            <a:extLst>
              <a:ext uri="{FF2B5EF4-FFF2-40B4-BE49-F238E27FC236}">
                <a16:creationId xmlns:a16="http://schemas.microsoft.com/office/drawing/2014/main" id="{4EA36F8B-86DD-4CF7-9167-6D042CEC6BE0}"/>
              </a:ext>
            </a:extLst>
          </p:cNvPr>
          <p:cNvSpPr txBox="1"/>
          <p:nvPr/>
        </p:nvSpPr>
        <p:spPr>
          <a:xfrm>
            <a:off x="3276191" y="1776265"/>
            <a:ext cx="1725180" cy="584775"/>
          </a:xfrm>
          <a:prstGeom prst="rect">
            <a:avLst/>
          </a:prstGeom>
          <a:noFill/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 a model</a:t>
            </a:r>
          </a:p>
          <a:p>
            <a:pPr algn="ctr"/>
            <a:r>
              <a:rPr lang="en-US" sz="1600" dirty="0"/>
              <a:t>where you like</a:t>
            </a:r>
          </a:p>
        </p:txBody>
      </p:sp>
      <p:cxnSp>
        <p:nvCxnSpPr>
          <p:cNvPr id="22" name="Verbinder: gewinkelt 12">
            <a:extLst>
              <a:ext uri="{FF2B5EF4-FFF2-40B4-BE49-F238E27FC236}">
                <a16:creationId xmlns:a16="http://schemas.microsoft.com/office/drawing/2014/main" id="{55361DE2-7CA7-423E-BEBB-E48263CE8970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 bwMode="auto">
          <a:xfrm rot="5400000">
            <a:off x="3217419" y="2880076"/>
            <a:ext cx="1440398" cy="402326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9BA5AD99-0A75-46F1-A968-A979213AD5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81" y="1154354"/>
            <a:ext cx="503073" cy="580801"/>
          </a:xfrm>
          <a:prstGeom prst="rect">
            <a:avLst/>
          </a:prstGeom>
        </p:spPr>
      </p:pic>
      <p:sp>
        <p:nvSpPr>
          <p:cNvPr id="19" name="Textfeld 45">
            <a:extLst>
              <a:ext uri="{FF2B5EF4-FFF2-40B4-BE49-F238E27FC236}">
                <a16:creationId xmlns:a16="http://schemas.microsoft.com/office/drawing/2014/main" id="{30F82987-2ED0-4AAC-AA64-264A158D002C}"/>
              </a:ext>
            </a:extLst>
          </p:cNvPr>
          <p:cNvSpPr txBox="1"/>
          <p:nvPr/>
        </p:nvSpPr>
        <p:spPr>
          <a:xfrm>
            <a:off x="2808996" y="3801438"/>
            <a:ext cx="1854918" cy="338554"/>
          </a:xfrm>
          <a:prstGeom prst="rect">
            <a:avLst/>
          </a:prstGeom>
          <a:solidFill>
            <a:srgbClr val="FFC000"/>
          </a:solidFill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Trained Model</a:t>
            </a:r>
          </a:p>
        </p:txBody>
      </p:sp>
      <p:sp>
        <p:nvSpPr>
          <p:cNvPr id="28" name="Textfeld 53">
            <a:extLst>
              <a:ext uri="{FF2B5EF4-FFF2-40B4-BE49-F238E27FC236}">
                <a16:creationId xmlns:a16="http://schemas.microsoft.com/office/drawing/2014/main" id="{B9EA506C-1901-4F9C-B313-DD69CF3C49C2}"/>
              </a:ext>
            </a:extLst>
          </p:cNvPr>
          <p:cNvSpPr txBox="1"/>
          <p:nvPr/>
        </p:nvSpPr>
        <p:spPr>
          <a:xfrm>
            <a:off x="2827698" y="5172065"/>
            <a:ext cx="1817514" cy="8309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Get labelling and training a model as a paid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EAB2A0-8E8C-4C2F-B011-E676DDCCDB60}"/>
              </a:ext>
            </a:extLst>
          </p:cNvPr>
          <p:cNvCxnSpPr>
            <a:cxnSpLocks/>
            <a:stCxn id="54" idx="3"/>
            <a:endCxn id="19" idx="1"/>
          </p:cNvCxnSpPr>
          <p:nvPr/>
        </p:nvCxnSpPr>
        <p:spPr bwMode="auto">
          <a:xfrm flipV="1">
            <a:off x="2226360" y="3970715"/>
            <a:ext cx="582636" cy="604"/>
          </a:xfrm>
          <a:prstGeom prst="straightConnector1">
            <a:avLst/>
          </a:prstGeom>
          <a:solidFill>
            <a:schemeClr val="folHlink"/>
          </a:solidFill>
          <a:ln w="2222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4007B4-7562-4ED2-BE29-CF2F3C5B1CD0}"/>
              </a:ext>
            </a:extLst>
          </p:cNvPr>
          <p:cNvCxnSpPr>
            <a:cxnSpLocks/>
            <a:stCxn id="28" idx="0"/>
            <a:endCxn id="19" idx="2"/>
          </p:cNvCxnSpPr>
          <p:nvPr/>
        </p:nvCxnSpPr>
        <p:spPr bwMode="auto">
          <a:xfrm flipV="1">
            <a:off x="3736455" y="4139992"/>
            <a:ext cx="0" cy="1032073"/>
          </a:xfrm>
          <a:prstGeom prst="straightConnector1">
            <a:avLst/>
          </a:prstGeom>
          <a:solidFill>
            <a:schemeClr val="folHlink"/>
          </a:solidFill>
          <a:ln w="2222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B65528-2329-4493-B2DE-5E2EA11E7B11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 bwMode="auto">
          <a:xfrm flipV="1">
            <a:off x="4663914" y="3970111"/>
            <a:ext cx="797721" cy="604"/>
          </a:xfrm>
          <a:prstGeom prst="straightConnector1">
            <a:avLst/>
          </a:prstGeom>
          <a:solidFill>
            <a:schemeClr val="folHlink"/>
          </a:solidFill>
          <a:ln w="2222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31E79-B39F-4786-A8BA-A838A89F6E29}"/>
              </a:ext>
            </a:extLst>
          </p:cNvPr>
          <p:cNvGrpSpPr/>
          <p:nvPr/>
        </p:nvGrpSpPr>
        <p:grpSpPr>
          <a:xfrm>
            <a:off x="5461635" y="1861558"/>
            <a:ext cx="6616394" cy="4217105"/>
            <a:chOff x="5461635" y="1693832"/>
            <a:chExt cx="6616394" cy="4217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AB7DB9-EE75-471B-B473-9FE44BAFAA46}"/>
                </a:ext>
              </a:extLst>
            </p:cNvPr>
            <p:cNvSpPr/>
            <p:nvPr/>
          </p:nvSpPr>
          <p:spPr>
            <a:xfrm>
              <a:off x="5461635" y="1693832"/>
              <a:ext cx="6616394" cy="4217105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95A2EE-E230-4024-9C56-3B4E645EF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1373" y="1762358"/>
              <a:ext cx="2791215" cy="21743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7650E8-52FC-4EDA-B22F-3EEE82F73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1375" y="3982992"/>
              <a:ext cx="2791213" cy="18133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76961DC-BCA8-472F-B6DC-630508B42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0463" y="3982992"/>
              <a:ext cx="3540024" cy="18133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315005-107A-4D14-AFEE-BCD74EE5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46365" y="1942880"/>
              <a:ext cx="3323300" cy="181334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09EADE-D20C-458A-A061-46078F63550F}"/>
              </a:ext>
            </a:extLst>
          </p:cNvPr>
          <p:cNvSpPr txBox="1"/>
          <p:nvPr/>
        </p:nvSpPr>
        <p:spPr>
          <a:xfrm>
            <a:off x="6807615" y="6204600"/>
            <a:ext cx="35779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ZEN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blue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, ZEN core, vision4D and APEER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28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Open really means open – it also works inside “community software”</a:t>
            </a:r>
            <a:br>
              <a:rPr lang="en-US" dirty="0"/>
            </a:br>
            <a:r>
              <a:rPr lang="en-US" b="0" dirty="0"/>
              <a:t>*.</a:t>
            </a:r>
            <a:r>
              <a:rPr lang="en-US" b="0" dirty="0" err="1"/>
              <a:t>czann</a:t>
            </a:r>
            <a:r>
              <a:rPr lang="en-US" b="0" dirty="0"/>
              <a:t> trained on APEER executed inside </a:t>
            </a:r>
            <a:r>
              <a:rPr lang="en-US" b="0" dirty="0" err="1"/>
              <a:t>Napari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8147E3-13B2-4FDD-92E8-DD7C96FE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97" y="1117292"/>
            <a:ext cx="10358454" cy="54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CE8CA-F945-4116-B25E-85E753AC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300448"/>
            <a:ext cx="9740106" cy="738472"/>
          </a:xfrm>
        </p:spPr>
        <p:txBody>
          <a:bodyPr/>
          <a:lstStyle/>
          <a:p>
            <a:r>
              <a:rPr lang="en-US" dirty="0">
                <a:latin typeface="+mn-lt"/>
                <a:cs typeface="Arial"/>
              </a:rPr>
              <a:t>Our ecosystem - ZEISS Machine Learning Stack</a:t>
            </a:r>
            <a:br>
              <a:rPr lang="en-US" dirty="0">
                <a:latin typeface="+mn-lt"/>
                <a:cs typeface="Arial"/>
              </a:rPr>
            </a:br>
            <a:endParaRPr lang="en-US" b="0" dirty="0">
              <a:latin typeface="+mn-lt"/>
              <a:cs typeface="Arial"/>
            </a:endParaRPr>
          </a:p>
        </p:txBody>
      </p:sp>
      <p:sp>
        <p:nvSpPr>
          <p:cNvPr id="5" name="Textfeld 97">
            <a:extLst>
              <a:ext uri="{FF2B5EF4-FFF2-40B4-BE49-F238E27FC236}">
                <a16:creationId xmlns:a16="http://schemas.microsoft.com/office/drawing/2014/main" id="{3518259F-49E1-4773-8B95-4EB395814DDF}"/>
              </a:ext>
            </a:extLst>
          </p:cNvPr>
          <p:cNvSpPr txBox="1"/>
          <p:nvPr/>
        </p:nvSpPr>
        <p:spPr>
          <a:xfrm>
            <a:off x="5126804" y="1783021"/>
            <a:ext cx="5111799" cy="3693295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r>
              <a:rPr lang="en-US" b="1" dirty="0"/>
              <a:t>ZEISS ML Stack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Arial"/>
              </a:rPr>
              <a:t>mainly Python-based internal (IS) and open-source (OS) packages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Arial"/>
              </a:rPr>
              <a:t>easy to deploy &amp; use in different development teams @ZEISS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Arial"/>
              </a:rPr>
              <a:t>clear rules that those packages must the 1</a:t>
            </a:r>
            <a:r>
              <a:rPr lang="en-US" baseline="30000" dirty="0">
                <a:cs typeface="Arial"/>
              </a:rPr>
              <a:t>st</a:t>
            </a:r>
            <a:r>
              <a:rPr lang="en-US" dirty="0">
                <a:cs typeface="Arial"/>
              </a:rPr>
              <a:t> choice when starting new projects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test coverage and code-quality standards cannot be just be “nice thing to have” but are crucial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3B92E9-E122-41CD-AFA0-F74FB6BB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55" y="1935258"/>
            <a:ext cx="3032538" cy="3466684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76B2F0EF-67B9-4E82-9DF0-915FF72F15AD}"/>
              </a:ext>
            </a:extLst>
          </p:cNvPr>
          <p:cNvGrpSpPr/>
          <p:nvPr/>
        </p:nvGrpSpPr>
        <p:grpSpPr>
          <a:xfrm>
            <a:off x="10544172" y="1347089"/>
            <a:ext cx="1207294" cy="5166217"/>
            <a:chOff x="10544172" y="1347089"/>
            <a:chExt cx="1207294" cy="5166217"/>
          </a:xfrm>
        </p:grpSpPr>
        <p:pic>
          <p:nvPicPr>
            <p:cNvPr id="9" name="Picture 15">
              <a:extLst>
                <a:ext uri="{FF2B5EF4-FFF2-40B4-BE49-F238E27FC236}">
                  <a16:creationId xmlns:a16="http://schemas.microsoft.com/office/drawing/2014/main" id="{1ED51E4C-469F-4286-81BD-FC543345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4172" y="1347089"/>
              <a:ext cx="1207294" cy="588169"/>
            </a:xfrm>
            <a:prstGeom prst="rect">
              <a:avLst/>
            </a:prstGeom>
          </p:spPr>
        </p:pic>
        <p:pic>
          <p:nvPicPr>
            <p:cNvPr id="10" name="Picture 23">
              <a:extLst>
                <a:ext uri="{FF2B5EF4-FFF2-40B4-BE49-F238E27FC236}">
                  <a16:creationId xmlns:a16="http://schemas.microsoft.com/office/drawing/2014/main" id="{678A1537-C864-49E4-BC31-E5798B94F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2999" y="3225117"/>
              <a:ext cx="929640" cy="754380"/>
            </a:xfrm>
            <a:prstGeom prst="rect">
              <a:avLst/>
            </a:prstGeom>
          </p:spPr>
        </p:pic>
        <p:pic>
          <p:nvPicPr>
            <p:cNvPr id="11" name="Picture 24">
              <a:extLst>
                <a:ext uri="{FF2B5EF4-FFF2-40B4-BE49-F238E27FC236}">
                  <a16:creationId xmlns:a16="http://schemas.microsoft.com/office/drawing/2014/main" id="{F17AE153-5B8B-47C9-8D9E-ED8B7DD2C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3469" y="4188229"/>
              <a:ext cx="1028700" cy="542925"/>
            </a:xfrm>
            <a:prstGeom prst="rect">
              <a:avLst/>
            </a:prstGeom>
          </p:spPr>
        </p:pic>
        <p:pic>
          <p:nvPicPr>
            <p:cNvPr id="12" name="Picture 25">
              <a:extLst>
                <a:ext uri="{FF2B5EF4-FFF2-40B4-BE49-F238E27FC236}">
                  <a16:creationId xmlns:a16="http://schemas.microsoft.com/office/drawing/2014/main" id="{FC211328-3B8E-4131-8D4B-4C6E0DF7D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598" y="4939886"/>
              <a:ext cx="718442" cy="758803"/>
            </a:xfrm>
            <a:prstGeom prst="rect">
              <a:avLst/>
            </a:prstGeom>
          </p:spPr>
        </p:pic>
        <p:pic>
          <p:nvPicPr>
            <p:cNvPr id="13" name="Picture 26">
              <a:extLst>
                <a:ext uri="{FF2B5EF4-FFF2-40B4-BE49-F238E27FC236}">
                  <a16:creationId xmlns:a16="http://schemas.microsoft.com/office/drawing/2014/main" id="{65AA20F1-DF0F-4CF8-89E3-2AD2ADACC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23005" y="5907423"/>
              <a:ext cx="849629" cy="605883"/>
            </a:xfrm>
            <a:prstGeom prst="rect">
              <a:avLst/>
            </a:prstGeom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98564E5-E2ED-4D83-9A96-404E3C3FE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526" y="2738412"/>
              <a:ext cx="1080587" cy="27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5EC7697C-2B1C-4334-819E-78DA17FE4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62977" y="2143990"/>
              <a:ext cx="1169685" cy="385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03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Open-Source python package </a:t>
            </a:r>
            <a:r>
              <a:rPr lang="en-US" dirty="0" err="1"/>
              <a:t>czmodel</a:t>
            </a:r>
            <a:br>
              <a:rPr lang="en-US" dirty="0"/>
            </a:br>
            <a:r>
              <a:rPr lang="en-US" b="0" dirty="0"/>
              <a:t>Store model along with metadata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62E9A-A486-4991-92BC-195402D6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1102" y="1387800"/>
            <a:ext cx="5160352" cy="4790944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F96348CA-E8D6-4A41-A1FC-AC6AC86789FB}"/>
              </a:ext>
            </a:extLst>
          </p:cNvPr>
          <p:cNvSpPr txBox="1"/>
          <p:nvPr/>
        </p:nvSpPr>
        <p:spPr>
          <a:xfrm>
            <a:off x="7477431" y="1382283"/>
            <a:ext cx="41148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Open and standardized “container” to store ML models and metadata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is the “glue” between SW tools for Machine-Learning at ZEISS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 new model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support for ONNX and TF2.SavedModels (legacy)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used by ZEN blue, ZEN core, APEER-ML and vision4D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allows external data scientists to integrate their own models in our tools</a:t>
            </a:r>
          </a:p>
        </p:txBody>
      </p:sp>
    </p:spTree>
    <p:extLst>
      <p:ext uri="{BB962C8B-B14F-4D97-AF65-F5344CB8AC3E}">
        <p14:creationId xmlns:p14="http://schemas.microsoft.com/office/powerpoint/2010/main" val="259834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Open-Source python package </a:t>
            </a:r>
            <a:r>
              <a:rPr lang="en-US" dirty="0" err="1"/>
              <a:t>pylibCZIrw</a:t>
            </a:r>
            <a:br>
              <a:rPr lang="en-US" b="0" dirty="0"/>
            </a:br>
            <a:r>
              <a:rPr lang="en-US" b="0" dirty="0"/>
              <a:t>Read and write CZI images format in your python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62E9A-A486-4991-92BC-195402D6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201" y="1384901"/>
            <a:ext cx="5512028" cy="4790943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F96348CA-E8D6-4A41-A1FC-AC6AC86789FB}"/>
              </a:ext>
            </a:extLst>
          </p:cNvPr>
          <p:cNvSpPr txBox="1"/>
          <p:nvPr/>
        </p:nvSpPr>
        <p:spPr>
          <a:xfrm>
            <a:off x="7476016" y="1382285"/>
            <a:ext cx="4116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easily read and write multi-dimensional image datasets as CZIs from Python using a simple API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based on </a:t>
            </a:r>
            <a:r>
              <a:rPr lang="en-US" dirty="0" err="1"/>
              <a:t>libCZIrw</a:t>
            </a:r>
            <a:r>
              <a:rPr lang="en-US" dirty="0"/>
              <a:t> (C++) library (to be published soon)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focus on the real application code and not an </a:t>
            </a:r>
            <a:r>
              <a:rPr lang="en-US" dirty="0" err="1"/>
              <a:t>DataIO</a:t>
            </a:r>
            <a:r>
              <a:rPr lang="en-US" dirty="0"/>
              <a:t> …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reading and writing parts of an CZI image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ensure that the output works in ZEISS tools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5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TITLESLIDE" val="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SLIDENAME" val="v_406"/>
  <p:tag name="ISCLOSINGSLIDE" val="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heme/theme1.xml><?xml version="1.0" encoding="utf-8"?>
<a:theme xmlns:a="http://schemas.openxmlformats.org/drawingml/2006/main" name="ZEISS Presentation Master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5ED2"/>
      </a:accent1>
      <a:accent2>
        <a:srgbClr val="4895DD"/>
      </a:accent2>
      <a:accent3>
        <a:srgbClr val="6AB0E2"/>
      </a:accent3>
      <a:accent4>
        <a:srgbClr val="A7CCED"/>
      </a:accent4>
      <a:accent5>
        <a:srgbClr val="C6DAF2"/>
      </a:accent5>
      <a:accent6>
        <a:srgbClr val="E3F1FC"/>
      </a:accent6>
      <a:hlink>
        <a:srgbClr val="055ED2"/>
      </a:hlink>
      <a:folHlink>
        <a:srgbClr val="000000"/>
      </a:folHlink>
    </a:clrScheme>
    <a:fontScheme name="ZEISS">
      <a:majorFont>
        <a:latin typeface="ZEISS Frutiger Next W1G Medium"/>
        <a:ea typeface=""/>
        <a:cs typeface=""/>
      </a:majorFont>
      <a:minorFont>
        <a:latin typeface="ZEISS Frutiger Next W1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6F6F6"/>
        </a:solidFill>
        <a:ln>
          <a:noFill/>
        </a:ln>
      </a:spPr>
      <a:bodyPr wrap="square" lIns="180000" tIns="180000" rIns="180000" bIns="180000" rtlCol="0" anchor="t" anchorCtr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180000" marR="0" indent="-18000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Wingdings" panose="05000000000000000000" pitchFamily="2" charset="2"/>
          <a:buChar char="§"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</a:txDef>
  </a:objectDefaults>
  <a:extraClrSchemeLst/>
  <a:custClrLst>
    <a:custClr name="ZEISS White">
      <a:srgbClr val="FFFFFF"/>
    </a:custClr>
    <a:custClr name="ZEISS Indigo">
      <a:srgbClr val="141E8C"/>
    </a:custClr>
    <a:custClr name="ZEISS Black">
      <a:srgbClr val="000000"/>
    </a:custClr>
    <a:custClr name="ZEISS Cyan">
      <a:srgbClr val="008BD0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ZEISS Black">
      <a:srgbClr val="000000"/>
    </a:custClr>
    <a:custClr name="ZEISS Gray 0 Ultradark">
      <a:srgbClr val="333333"/>
    </a:custClr>
    <a:custClr name="ZEISS Gray 1 Dark">
      <a:srgbClr val="4D4D4D"/>
    </a:custClr>
    <a:custClr name="ZEISS Gray 2 Semidark">
      <a:srgbClr val="666666"/>
    </a:custClr>
    <a:custClr name="ZEISS Gray 3 Medium">
      <a:srgbClr val="7F7F7F"/>
    </a:custClr>
    <a:custClr name="ZEISS Gray 4 Semilight">
      <a:srgbClr val="9B9B9B"/>
    </a:custClr>
    <a:custClr name="ZEISS Gray 5 Light">
      <a:srgbClr val="BCBCBC"/>
    </a:custClr>
    <a:custClr name="ZEISS Gray 6 Ultralight">
      <a:srgbClr val="DFDFDF"/>
    </a:custClr>
    <a:custClr name="ZEISS Gray 7 Semiwhite">
      <a:srgbClr val="F6F6F6"/>
    </a:custClr>
    <a:custClr name="ZEISS White">
      <a:srgbClr val="FFFFFF"/>
    </a:custClr>
    <a:custClr name="ZEISS Purple Red">
      <a:srgbClr val="A70240"/>
    </a:custClr>
    <a:custClr name="ZEISS Bright Orange Neon">
      <a:srgbClr val="FF1A00"/>
    </a:custClr>
    <a:custClr name="ZEISS Orange">
      <a:srgbClr val="EC6500"/>
    </a:custClr>
    <a:custClr name="ZEISS Bright Lemon">
      <a:srgbClr val="FECB00"/>
    </a:custClr>
    <a:custClr name="ZEISS Light Green">
      <a:srgbClr val="DEDE4C"/>
    </a:custClr>
    <a:custClr name="ZEISS Green">
      <a:srgbClr val="3C8A2E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Präsentation1" id="{B95DCBE2-676E-4D4F-8E6F-7887402C1C0D}" vid="{B0752226-6656-4EB7-85A4-6450360B27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a2e4040-a2b4-4e64-bfa0-ee9bf2e1e2a7">
      <UserInfo>
        <DisplayName>Thaqi, Besjana</DisplayName>
        <AccountId>61</AccountId>
        <AccountType/>
      </UserInfo>
      <UserInfo>
        <DisplayName>Costa Santos, Edson</DisplayName>
        <AccountId>69</AccountId>
        <AccountType/>
      </UserInfo>
      <UserInfo>
        <DisplayName>Schwartz, Nicolas</DisplayName>
        <AccountId>70</AccountId>
        <AccountType/>
      </UserInfo>
      <UserInfo>
        <DisplayName>Vollmer, Christian</DisplayName>
        <AccountId>75</AccountId>
        <AccountType/>
      </UserInfo>
      <UserInfo>
        <DisplayName>Unger, Ann-Katrin</DisplayName>
        <AccountId>76</AccountId>
        <AccountType/>
      </UserInfo>
      <UserInfo>
        <DisplayName>Dickmann, Kim Lilian</DisplayName>
        <AccountId>81</AccountId>
        <AccountType/>
      </UserInfo>
      <UserInfo>
        <DisplayName>Prag, Soren</DisplayName>
        <AccountId>86</AccountId>
        <AccountType/>
      </UserInfo>
      <UserInfo>
        <DisplayName>Heitbrink, Dirk</DisplayName>
        <AccountId>90</AccountId>
        <AccountType/>
      </UserInfo>
      <UserInfo>
        <DisplayName>Bates, Ian</DisplayName>
        <AccountId>93</AccountId>
        <AccountType/>
      </UserInfo>
      <UserInfo>
        <DisplayName>Labiak, Agata</DisplayName>
        <AccountId>94</AccountId>
        <AccountType/>
      </UserInfo>
      <UserInfo>
        <DisplayName>Wulff, Torben</DisplayName>
        <AccountId>95</AccountId>
        <AccountType/>
      </UserInfo>
      <UserInfo>
        <DisplayName>Schwarzmann, Franziska</DisplayName>
        <AccountId>97</AccountId>
        <AccountType/>
      </UserInfo>
      <UserInfo>
        <DisplayName>Lang, Marion</DisplayName>
        <AccountId>22</AccountId>
        <AccountType/>
      </UserInfo>
      <UserInfo>
        <DisplayName>Soyer, Sebastian</DisplayName>
        <AccountId>31</AccountId>
        <AccountType/>
      </UserInfo>
      <UserInfo>
        <DisplayName>Boschin, Eugen [ext]</DisplayName>
        <AccountId>98</AccountId>
        <AccountType/>
      </UserInfo>
      <UserInfo>
        <DisplayName>Seidel, Philipp</DisplayName>
        <AccountId>63</AccountId>
        <AccountType/>
      </UserInfo>
      <UserInfo>
        <DisplayName>Landolt, Roger</DisplayName>
        <AccountId>99</AccountId>
        <AccountType/>
      </UserInfo>
      <UserInfo>
        <DisplayName>Renz, Werner</DisplayName>
        <AccountId>101</AccountId>
        <AccountType/>
      </UserInfo>
      <UserInfo>
        <DisplayName>Kidger, Alan</DisplayName>
        <AccountId>105</AccountId>
        <AccountType/>
      </UserInfo>
      <UserInfo>
        <DisplayName>Bader, Oguzhan</DisplayName>
        <AccountId>112</AccountId>
        <AccountType/>
      </UserInfo>
      <UserInfo>
        <DisplayName>Bhattiprolu, Sreenivas</DisplayName>
        <AccountId>113</AccountId>
        <AccountType/>
      </UserInfo>
      <UserInfo>
        <DisplayName>Schade, Konstantin</DisplayName>
        <AccountId>119</AccountId>
        <AccountType/>
      </UserInfo>
      <UserInfo>
        <DisplayName>Lemke, Sandra</DisplayName>
        <AccountId>120</AccountId>
        <AccountType/>
      </UserInfo>
      <UserInfo>
        <DisplayName>Kraszewski, Maciej</DisplayName>
        <AccountId>121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E1EC0ADF25214DA85B379FBE54929E" ma:contentTypeVersion="12" ma:contentTypeDescription="Create a new document." ma:contentTypeScope="" ma:versionID="a83899fb22009e9fc935446348d78250">
  <xsd:schema xmlns:xsd="http://www.w3.org/2001/XMLSchema" xmlns:xs="http://www.w3.org/2001/XMLSchema" xmlns:p="http://schemas.microsoft.com/office/2006/metadata/properties" xmlns:ns2="cfc89430-5960-45e5-a21e-92cd4063175b" xmlns:ns3="fa2e4040-a2b4-4e64-bfa0-ee9bf2e1e2a7" targetNamespace="http://schemas.microsoft.com/office/2006/metadata/properties" ma:root="true" ma:fieldsID="15b74473d6999e6096676d36b1faf3dc" ns2:_="" ns3:_="">
    <xsd:import namespace="cfc89430-5960-45e5-a21e-92cd4063175b"/>
    <xsd:import namespace="fa2e4040-a2b4-4e64-bfa0-ee9bf2e1e2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89430-5960-45e5-a21e-92cd406317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2e4040-a2b4-4e64-bfa0-ee9bf2e1e2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D8F5F-1E8E-4B6D-8832-A3E5BD1119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565771-AA48-4524-9F92-1BC015D6CF05}">
  <ds:schemaRefs>
    <ds:schemaRef ds:uri="http://schemas.openxmlformats.org/package/2006/metadata/core-properties"/>
    <ds:schemaRef ds:uri="http://purl.org/dc/dcmitype/"/>
    <ds:schemaRef ds:uri="cfc89430-5960-45e5-a21e-92cd4063175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fa2e4040-a2b4-4e64-bfa0-ee9bf2e1e2a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D82D1F-EFDE-470A-B00E-E93D0A3687C8}">
  <ds:schemaRefs>
    <ds:schemaRef ds:uri="cfc89430-5960-45e5-a21e-92cd4063175b"/>
    <ds:schemaRef ds:uri="fa2e4040-a2b4-4e64-bfa0-ee9bf2e1e2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6d0d7e5-9e1e-4dfe-879d-72365f5b5702}" enabled="1" method="Privileged" siteId="{28042244-bb51-4cd6-8034-7776fa3703e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767</Words>
  <Application>Microsoft Office PowerPoint</Application>
  <PresentationFormat>Breitbild</PresentationFormat>
  <Paragraphs>140</Paragraphs>
  <Slides>16</Slides>
  <Notes>15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  <vt:variant>
        <vt:lpstr>Zielgruppenorientierte Präsentationen</vt:lpstr>
      </vt:variant>
      <vt:variant>
        <vt:i4>2</vt:i4>
      </vt:variant>
    </vt:vector>
  </HeadingPairs>
  <TitlesOfParts>
    <vt:vector size="26" baseType="lpstr">
      <vt:lpstr>Arial</vt:lpstr>
      <vt:lpstr>Calibri</vt:lpstr>
      <vt:lpstr>Symbol</vt:lpstr>
      <vt:lpstr>Wingdings</vt:lpstr>
      <vt:lpstr>ZEISS Frutiger Next W1G</vt:lpstr>
      <vt:lpstr>ZEISS Frutiger Next W1G Lt</vt:lpstr>
      <vt:lpstr>ZEISS Frutiger Next W1G Medium</vt:lpstr>
      <vt:lpstr>ZEISS Presentation Master</vt:lpstr>
      <vt:lpstr>ZEISS - Open software ecosystem for data-centric model development  </vt:lpstr>
      <vt:lpstr>AI solutions @ZEISS microscopy</vt:lpstr>
      <vt:lpstr>Mission Statement for AI @ZEISS</vt:lpstr>
      <vt:lpstr>Align Requirements from Academia and Industry with Business Model  </vt:lpstr>
      <vt:lpstr>Concept: Train models “anywhere”</vt:lpstr>
      <vt:lpstr>Open really means open – it also works inside “community software” *.czann trained on APEER executed inside Napari</vt:lpstr>
      <vt:lpstr>Our ecosystem - ZEISS Machine Learning Stack </vt:lpstr>
      <vt:lpstr>Open-Source python package czmodel Store model along with metadata</vt:lpstr>
      <vt:lpstr>Open-Source python package pylibCZIrw Read and write CZI images format in your python environment</vt:lpstr>
      <vt:lpstr>Use a tiling method to process (big) arrays Open-Source python package cztile</vt:lpstr>
      <vt:lpstr>APEER-ML – Data-Driven Model Development “Better Data beats better models”</vt:lpstr>
      <vt:lpstr>The ecosystem in action </vt:lpstr>
      <vt:lpstr>Fully automated Training pipeline</vt:lpstr>
      <vt:lpstr>Application Examples – Life Science</vt:lpstr>
      <vt:lpstr>Links and additional information</vt:lpstr>
      <vt:lpstr>PowerPoint-Präsentation</vt:lpstr>
      <vt:lpstr>Complete - All Slides</vt:lpstr>
      <vt:lpstr>Intellesis - Customer</vt:lpstr>
    </vt:vector>
  </TitlesOfParts>
  <Company>Carl Zeiss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 APEER - Open Ecosystem for integrated ML workflows</dc:title>
  <dc:creator>sebastian.rhode@zeiss.com</dc:creator>
  <cp:lastModifiedBy>Rhode, Sebastian</cp:lastModifiedBy>
  <cp:revision>14</cp:revision>
  <dcterms:created xsi:type="dcterms:W3CDTF">2016-12-15T16:43:04Z</dcterms:created>
  <dcterms:modified xsi:type="dcterms:W3CDTF">2022-10-18T14:13:31Z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0x010100C8E1EC0ADF25214DA85B379FBE54929E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Order">
    <vt:r8>15700</vt:r8>
  </property>
  <property fmtid="{D5CDD505-2E9C-101B-9397-08002B2CF9AE}" pid="8" name="SharedWithUsers">
    <vt:lpwstr>94;#Terclavers, Sven;#96;#Seidel, Philipp;#97;#Zinner, Roman</vt:lpwstr>
  </property>
  <property fmtid="{D5CDD505-2E9C-101B-9397-08002B2CF9AE}" pid="9" name="MSIP_Label_76d0d7e5-9e1e-4dfe-879d-72365f5b5702_Enabled">
    <vt:lpwstr>true</vt:lpwstr>
  </property>
  <property fmtid="{D5CDD505-2E9C-101B-9397-08002B2CF9AE}" pid="10" name="MSIP_Label_76d0d7e5-9e1e-4dfe-879d-72365f5b5702_SetDate">
    <vt:lpwstr>2022-04-23T15:44:36Z</vt:lpwstr>
  </property>
  <property fmtid="{D5CDD505-2E9C-101B-9397-08002B2CF9AE}" pid="11" name="MSIP_Label_76d0d7e5-9e1e-4dfe-879d-72365f5b5702_Method">
    <vt:lpwstr>Privileged</vt:lpwstr>
  </property>
  <property fmtid="{D5CDD505-2E9C-101B-9397-08002B2CF9AE}" pid="12" name="MSIP_Label_76d0d7e5-9e1e-4dfe-879d-72365f5b5702_Name">
    <vt:lpwstr>76d0d7e5-9e1e-4dfe-879d-72365f5b5702</vt:lpwstr>
  </property>
  <property fmtid="{D5CDD505-2E9C-101B-9397-08002B2CF9AE}" pid="13" name="MSIP_Label_76d0d7e5-9e1e-4dfe-879d-72365f5b5702_SiteId">
    <vt:lpwstr>28042244-bb51-4cd6-8034-7776fa3703e8</vt:lpwstr>
  </property>
  <property fmtid="{D5CDD505-2E9C-101B-9397-08002B2CF9AE}" pid="14" name="MSIP_Label_76d0d7e5-9e1e-4dfe-879d-72365f5b5702_ActionId">
    <vt:lpwstr>d2a2846f-300f-4a84-881e-60a258a3d4d5</vt:lpwstr>
  </property>
  <property fmtid="{D5CDD505-2E9C-101B-9397-08002B2CF9AE}" pid="15" name="MSIP_Label_76d0d7e5-9e1e-4dfe-879d-72365f5b5702_ContentBits">
    <vt:lpwstr>0</vt:lpwstr>
  </property>
</Properties>
</file>